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rawing1.xml" ContentType="application/vnd.ms-office.drawingml.diagramDrawing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303" r:id="rId2"/>
    <p:sldId id="278" r:id="rId3"/>
    <p:sldId id="301" r:id="rId4"/>
    <p:sldId id="305" r:id="rId5"/>
    <p:sldId id="306" r:id="rId6"/>
    <p:sldId id="307" r:id="rId7"/>
    <p:sldId id="313" r:id="rId8"/>
    <p:sldId id="312" r:id="rId9"/>
    <p:sldId id="308" r:id="rId10"/>
    <p:sldId id="309" r:id="rId11"/>
    <p:sldId id="314" r:id="rId12"/>
    <p:sldId id="310" r:id="rId13"/>
    <p:sldId id="300" r:id="rId14"/>
    <p:sldId id="315" r:id="rId15"/>
    <p:sldId id="316" r:id="rId16"/>
  </p:sldIdLst>
  <p:sldSz cx="9144000" cy="6858000" type="screen4x3"/>
  <p:notesSz cx="9928225" cy="6797675"/>
  <p:defaultTextStyle>
    <a:defPPr>
      <a:defRPr lang="de-DE"/>
    </a:defPPr>
    <a:lvl1pPr algn="ctr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charset="-52"/>
        <a:ea typeface="ヒラギノ角ゴ Pro W3" charset="-128"/>
        <a:cs typeface="ヒラギノ角ゴ Pro W3" charset="-128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charset="-52"/>
        <a:ea typeface="ヒラギノ角ゴ Pro W3" charset="-128"/>
        <a:cs typeface="ヒラギノ角ゴ Pro W3" charset="-128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charset="-52"/>
        <a:ea typeface="ヒラギノ角ゴ Pro W3" charset="-128"/>
        <a:cs typeface="ヒラギノ角ゴ Pro W3" charset="-128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charset="-52"/>
        <a:ea typeface="ヒラギノ角ゴ Pro W3" charset="-128"/>
        <a:cs typeface="ヒラギノ角ゴ Pro W3" charset="-128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charset="-52"/>
        <a:ea typeface="ヒラギノ角ゴ Pro W3" charset="-128"/>
        <a:cs typeface="ヒラギノ角ゴ Pro W3" charset="-128"/>
      </a:defRPr>
    </a:lvl5pPr>
    <a:lvl6pPr marL="2286000" algn="l" defTabSz="457200" rtl="0" eaLnBrk="1" latinLnBrk="0" hangingPunct="1">
      <a:defRPr sz="2400" kern="1200">
        <a:solidFill>
          <a:srgbClr val="000000"/>
        </a:solidFill>
        <a:latin typeface="Lucida Grande CY" charset="-52"/>
        <a:ea typeface="ヒラギノ角ゴ Pro W3" charset="-128"/>
        <a:cs typeface="ヒラギノ角ゴ Pro W3" charset="-128"/>
      </a:defRPr>
    </a:lvl6pPr>
    <a:lvl7pPr marL="2743200" algn="l" defTabSz="457200" rtl="0" eaLnBrk="1" latinLnBrk="0" hangingPunct="1">
      <a:defRPr sz="2400" kern="1200">
        <a:solidFill>
          <a:srgbClr val="000000"/>
        </a:solidFill>
        <a:latin typeface="Lucida Grande CY" charset="-52"/>
        <a:ea typeface="ヒラギノ角ゴ Pro W3" charset="-128"/>
        <a:cs typeface="ヒラギノ角ゴ Pro W3" charset="-128"/>
      </a:defRPr>
    </a:lvl7pPr>
    <a:lvl8pPr marL="3200400" algn="l" defTabSz="457200" rtl="0" eaLnBrk="1" latinLnBrk="0" hangingPunct="1">
      <a:defRPr sz="2400" kern="1200">
        <a:solidFill>
          <a:srgbClr val="000000"/>
        </a:solidFill>
        <a:latin typeface="Lucida Grande CY" charset="-52"/>
        <a:ea typeface="ヒラギノ角ゴ Pro W3" charset="-128"/>
        <a:cs typeface="ヒラギノ角ゴ Pro W3" charset="-128"/>
      </a:defRPr>
    </a:lvl8pPr>
    <a:lvl9pPr marL="3657600" algn="l" defTabSz="457200" rtl="0" eaLnBrk="1" latinLnBrk="0" hangingPunct="1">
      <a:defRPr sz="2400" kern="1200">
        <a:solidFill>
          <a:srgbClr val="000000"/>
        </a:solidFill>
        <a:latin typeface="Lucida Grande CY" charset="-52"/>
        <a:ea typeface="ヒラギノ角ゴ Pro W3" charset="-128"/>
        <a:cs typeface="ヒラギノ角ゴ Pro W3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7B003F"/>
    <a:srgbClr val="A5A5A5"/>
    <a:srgbClr val="999AB9"/>
    <a:srgbClr val="C0C0C0"/>
    <a:srgbClr val="FF6600"/>
    <a:srgbClr val="FFB600"/>
    <a:srgbClr val="FF9900"/>
    <a:srgbClr val="C81D00"/>
    <a:srgbClr val="A7161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38B1855-1B75-4FBE-930C-398BA8C253C6}" styleName="Designformatvorlage 2 - Akz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17" autoAdjust="0"/>
    <p:restoredTop sz="94675" autoAdjust="0"/>
  </p:normalViewPr>
  <p:slideViewPr>
    <p:cSldViewPr snapToObjects="1" showGuides="1">
      <p:cViewPr>
        <p:scale>
          <a:sx n="100" d="100"/>
          <a:sy n="100" d="100"/>
        </p:scale>
        <p:origin x="-180" y="930"/>
      </p:cViewPr>
      <p:guideLst>
        <p:guide orient="horz" pos="2440"/>
        <p:guide orient="horz" pos="1008"/>
        <p:guide orient="horz" pos="720"/>
        <p:guide orient="horz" pos="2160"/>
        <p:guide orient="horz" pos="3024"/>
        <p:guide pos="5378"/>
        <p:guide pos="381"/>
      </p:guideLst>
    </p:cSldViewPr>
  </p:slideViewPr>
  <p:outlineViewPr>
    <p:cViewPr>
      <p:scale>
        <a:sx n="33" d="100"/>
        <a:sy n="33" d="100"/>
      </p:scale>
      <p:origin x="0" y="16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101" d="100"/>
          <a:sy n="101" d="100"/>
        </p:scale>
        <p:origin x="-2304" y="-104"/>
      </p:cViewPr>
      <p:guideLst>
        <p:guide orient="horz" pos="2141"/>
        <p:guide pos="3127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B3598E-CA28-41AF-AFCA-EFF68C08EA98}" type="doc">
      <dgm:prSet loTypeId="urn:microsoft.com/office/officeart/2005/8/layout/chevron2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32910114-E4D9-4125-BD3C-854329C0ED72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ACSI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7B2107DB-8816-4A49-9D3E-BEBAD3A9F8E5}" type="parTrans" cxnId="{70922A20-6854-4CD7-9191-232937898944}">
      <dgm:prSet/>
      <dgm:spPr/>
      <dgm:t>
        <a:bodyPr/>
        <a:lstStyle/>
        <a:p>
          <a:endParaRPr lang="de-DE"/>
        </a:p>
      </dgm:t>
    </dgm:pt>
    <dgm:pt modelId="{E5FADAD2-A0CE-4982-A173-0C3BED345155}" type="sibTrans" cxnId="{70922A20-6854-4CD7-9191-232937898944}">
      <dgm:prSet/>
      <dgm:spPr/>
      <dgm:t>
        <a:bodyPr/>
        <a:lstStyle/>
        <a:p>
          <a:endParaRPr lang="de-DE"/>
        </a:p>
      </dgm:t>
    </dgm:pt>
    <dgm:pt modelId="{BF812473-CC6E-4600-91DB-E42F523597E8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Informationen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DD4DC514-F08F-4C57-BCE1-005D4D815B3F}" type="parTrans" cxnId="{BCCC74E1-29E6-4FE4-B316-926B8D02E2C1}">
      <dgm:prSet/>
      <dgm:spPr/>
      <dgm:t>
        <a:bodyPr/>
        <a:lstStyle/>
        <a:p>
          <a:endParaRPr lang="de-DE"/>
        </a:p>
      </dgm:t>
    </dgm:pt>
    <dgm:pt modelId="{87F9EB50-D8B3-4A33-B4CE-298D5270F397}" type="sibTrans" cxnId="{BCCC74E1-29E6-4FE4-B316-926B8D02E2C1}">
      <dgm:prSet/>
      <dgm:spPr/>
      <dgm:t>
        <a:bodyPr/>
        <a:lstStyle/>
        <a:p>
          <a:endParaRPr lang="de-DE"/>
        </a:p>
      </dgm:t>
    </dgm:pt>
    <dgm:pt modelId="{83F643CC-D98D-442D-A4DC-CE46DEC21FCA}">
      <dgm:prSet phldrT="[Text]"/>
      <dgm:spPr/>
      <dgm:t>
        <a:bodyPr/>
        <a:lstStyle/>
        <a:p>
          <a:r>
            <a:rPr lang="de-DE" dirty="0" err="1" smtClean="0">
              <a:latin typeface="Arial" pitchFamily="34" charset="0"/>
              <a:cs typeface="Arial" pitchFamily="34" charset="0"/>
            </a:rPr>
            <a:t>Requests</a:t>
          </a:r>
          <a:r>
            <a:rPr lang="de-DE" dirty="0" smtClean="0">
              <a:latin typeface="Arial" pitchFamily="34" charset="0"/>
              <a:cs typeface="Arial" pitchFamily="34" charset="0"/>
            </a:rPr>
            <a:t>, Responses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63B1BC24-67E5-4DEE-A724-990C836C26A1}" type="parTrans" cxnId="{05097FB0-FE82-4675-A52F-2EB0B1705B75}">
      <dgm:prSet/>
      <dgm:spPr/>
      <dgm:t>
        <a:bodyPr/>
        <a:lstStyle/>
        <a:p>
          <a:endParaRPr lang="de-DE"/>
        </a:p>
      </dgm:t>
    </dgm:pt>
    <dgm:pt modelId="{479090A7-48FA-47B4-BE51-39190559432B}" type="sibTrans" cxnId="{05097FB0-FE82-4675-A52F-2EB0B1705B75}">
      <dgm:prSet/>
      <dgm:spPr/>
      <dgm:t>
        <a:bodyPr/>
        <a:lstStyle/>
        <a:p>
          <a:endParaRPr lang="de-DE"/>
        </a:p>
      </dgm:t>
    </dgm:pt>
    <dgm:pt modelId="{993B82AA-F25F-454F-A30E-D509CF155B40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Mapping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4A785FBC-1CED-4655-8E5B-22667A8B3F1D}" type="parTrans" cxnId="{F6C6E867-FE3C-466A-BE74-BA818A9B7F6B}">
      <dgm:prSet/>
      <dgm:spPr/>
      <dgm:t>
        <a:bodyPr/>
        <a:lstStyle/>
        <a:p>
          <a:endParaRPr lang="de-DE"/>
        </a:p>
      </dgm:t>
    </dgm:pt>
    <dgm:pt modelId="{7D788565-869F-4C21-B298-DEE480CD335E}" type="sibTrans" cxnId="{F6C6E867-FE3C-466A-BE74-BA818A9B7F6B}">
      <dgm:prSet/>
      <dgm:spPr/>
      <dgm:t>
        <a:bodyPr/>
        <a:lstStyle/>
        <a:p>
          <a:endParaRPr lang="de-DE"/>
        </a:p>
      </dgm:t>
    </dgm:pt>
    <dgm:pt modelId="{0742BB8F-015D-4A36-BD5A-C2EFE06D289B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Übersetzung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CD150D17-7CD5-4F51-BF75-24A617C3492B}" type="parTrans" cxnId="{FEFCAD79-952D-4609-A52F-D05D28BBC969}">
      <dgm:prSet/>
      <dgm:spPr/>
      <dgm:t>
        <a:bodyPr/>
        <a:lstStyle/>
        <a:p>
          <a:endParaRPr lang="de-DE"/>
        </a:p>
      </dgm:t>
    </dgm:pt>
    <dgm:pt modelId="{BE5AF190-5777-412E-BB90-EC1639E36768}" type="sibTrans" cxnId="{FEFCAD79-952D-4609-A52F-D05D28BBC969}">
      <dgm:prSet/>
      <dgm:spPr/>
      <dgm:t>
        <a:bodyPr/>
        <a:lstStyle/>
        <a:p>
          <a:endParaRPr lang="de-DE"/>
        </a:p>
      </dgm:t>
    </dgm:pt>
    <dgm:pt modelId="{2A89C66D-E4B7-4EE8-A972-D337ED1077BC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MMS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20B3C575-6266-42B4-8F47-1A8187FBF585}" type="parTrans" cxnId="{2F7260C4-82A4-489F-AF41-94551AAA6B1D}">
      <dgm:prSet/>
      <dgm:spPr/>
      <dgm:t>
        <a:bodyPr/>
        <a:lstStyle/>
        <a:p>
          <a:endParaRPr lang="de-DE"/>
        </a:p>
      </dgm:t>
    </dgm:pt>
    <dgm:pt modelId="{41007C86-7B51-435E-AAA8-5659ECC62AD9}" type="sibTrans" cxnId="{2F7260C4-82A4-489F-AF41-94551AAA6B1D}">
      <dgm:prSet/>
      <dgm:spPr/>
      <dgm:t>
        <a:bodyPr/>
        <a:lstStyle/>
        <a:p>
          <a:endParaRPr lang="de-DE"/>
        </a:p>
      </dgm:t>
    </dgm:pt>
    <dgm:pt modelId="{F3AD4819-D8E4-49F7-8308-61B611EF296E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Datenstrukturen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5D0C186C-1783-4A8D-9E50-CB0A46C7ACB8}" type="parTrans" cxnId="{2E241E60-C4BB-4DF6-BEA1-0485819C2A8F}">
      <dgm:prSet/>
      <dgm:spPr/>
      <dgm:t>
        <a:bodyPr/>
        <a:lstStyle/>
        <a:p>
          <a:endParaRPr lang="de-DE"/>
        </a:p>
      </dgm:t>
    </dgm:pt>
    <dgm:pt modelId="{854D12AA-C435-462C-B58C-F0C9EE91BCA7}" type="sibTrans" cxnId="{2E241E60-C4BB-4DF6-BEA1-0485819C2A8F}">
      <dgm:prSet/>
      <dgm:spPr/>
      <dgm:t>
        <a:bodyPr/>
        <a:lstStyle/>
        <a:p>
          <a:endParaRPr lang="de-DE"/>
        </a:p>
      </dgm:t>
    </dgm:pt>
    <dgm:pt modelId="{FE8AC29A-6B73-47DD-B5FE-92475BFDCE28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Senden, Empfangen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7B95A876-09FB-4B97-8B47-C65083CE2407}" type="parTrans" cxnId="{60512D9C-957B-42A8-8E23-44E7402E6693}">
      <dgm:prSet/>
      <dgm:spPr/>
      <dgm:t>
        <a:bodyPr/>
        <a:lstStyle/>
        <a:p>
          <a:endParaRPr lang="de-DE"/>
        </a:p>
      </dgm:t>
    </dgm:pt>
    <dgm:pt modelId="{B0225E79-5751-44D5-8159-AF0633989E49}" type="sibTrans" cxnId="{60512D9C-957B-42A8-8E23-44E7402E6693}">
      <dgm:prSet/>
      <dgm:spPr/>
      <dgm:t>
        <a:bodyPr/>
        <a:lstStyle/>
        <a:p>
          <a:endParaRPr lang="de-DE"/>
        </a:p>
      </dgm:t>
    </dgm:pt>
    <dgm:pt modelId="{446E6325-94F1-4257-84E8-7CA379083EED}" type="pres">
      <dgm:prSet presAssocID="{24B3598E-CA28-41AF-AFCA-EFF68C08EA9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259BD18-5227-4DC8-B47D-234209E96966}" type="pres">
      <dgm:prSet presAssocID="{32910114-E4D9-4125-BD3C-854329C0ED72}" presName="composite" presStyleCnt="0"/>
      <dgm:spPr/>
    </dgm:pt>
    <dgm:pt modelId="{80DDBCFD-9556-4573-B5F0-2DC5ACE6B6CD}" type="pres">
      <dgm:prSet presAssocID="{32910114-E4D9-4125-BD3C-854329C0ED72}" presName="parentText" presStyleLbl="alignNode1" presStyleIdx="0" presStyleCnt="3">
        <dgm:presLayoutVars>
          <dgm:chMax val="1"/>
          <dgm:bulletEnabled val="1"/>
        </dgm:presLayoutVars>
      </dgm:prSet>
      <dgm:spPr>
        <a:prstGeom prst="homePlate">
          <a:avLst/>
        </a:prstGeom>
      </dgm:spPr>
      <dgm:t>
        <a:bodyPr/>
        <a:lstStyle/>
        <a:p>
          <a:endParaRPr lang="de-DE"/>
        </a:p>
      </dgm:t>
    </dgm:pt>
    <dgm:pt modelId="{FA439F4F-9354-45CA-A902-E77CAE5E02CB}" type="pres">
      <dgm:prSet presAssocID="{32910114-E4D9-4125-BD3C-854329C0ED72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4089C82-587F-4F4B-A23D-3ED45A4D34E8}" type="pres">
      <dgm:prSet presAssocID="{E5FADAD2-A0CE-4982-A173-0C3BED345155}" presName="sp" presStyleCnt="0"/>
      <dgm:spPr/>
    </dgm:pt>
    <dgm:pt modelId="{1D4A3289-1A1D-4C23-A437-60DEEDDB92BA}" type="pres">
      <dgm:prSet presAssocID="{993B82AA-F25F-454F-A30E-D509CF155B40}" presName="composite" presStyleCnt="0"/>
      <dgm:spPr/>
    </dgm:pt>
    <dgm:pt modelId="{8491A102-0D13-4C27-8188-E23A7DC18F53}" type="pres">
      <dgm:prSet presAssocID="{993B82AA-F25F-454F-A30E-D509CF155B40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6A3B835-E69C-4926-8C7E-045CD76119A6}" type="pres">
      <dgm:prSet presAssocID="{993B82AA-F25F-454F-A30E-D509CF155B40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C4453-8370-49BA-B176-ED4A62077184}" type="pres">
      <dgm:prSet presAssocID="{7D788565-869F-4C21-B298-DEE480CD335E}" presName="sp" presStyleCnt="0"/>
      <dgm:spPr/>
    </dgm:pt>
    <dgm:pt modelId="{E715C5EC-429D-48E3-BC32-FE7418E10507}" type="pres">
      <dgm:prSet presAssocID="{2A89C66D-E4B7-4EE8-A972-D337ED1077BC}" presName="composite" presStyleCnt="0"/>
      <dgm:spPr/>
    </dgm:pt>
    <dgm:pt modelId="{369CBC10-4568-4408-8911-CA3FADC660BD}" type="pres">
      <dgm:prSet presAssocID="{2A89C66D-E4B7-4EE8-A972-D337ED1077BC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E815F22-8CC0-471B-95F1-CE0AB8D895FA}" type="pres">
      <dgm:prSet presAssocID="{2A89C66D-E4B7-4EE8-A972-D337ED1077BC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6C6E867-FE3C-466A-BE74-BA818A9B7F6B}" srcId="{24B3598E-CA28-41AF-AFCA-EFF68C08EA98}" destId="{993B82AA-F25F-454F-A30E-D509CF155B40}" srcOrd="1" destOrd="0" parTransId="{4A785FBC-1CED-4655-8E5B-22667A8B3F1D}" sibTransId="{7D788565-869F-4C21-B298-DEE480CD335E}"/>
    <dgm:cxn modelId="{8AA396DE-DDBE-41C7-81B9-A6AE59B6BAC2}" type="presOf" srcId="{32910114-E4D9-4125-BD3C-854329C0ED72}" destId="{80DDBCFD-9556-4573-B5F0-2DC5ACE6B6CD}" srcOrd="0" destOrd="0" presId="urn:microsoft.com/office/officeart/2005/8/layout/chevron2"/>
    <dgm:cxn modelId="{60512D9C-957B-42A8-8E23-44E7402E6693}" srcId="{2A89C66D-E4B7-4EE8-A972-D337ED1077BC}" destId="{FE8AC29A-6B73-47DD-B5FE-92475BFDCE28}" srcOrd="1" destOrd="0" parTransId="{7B95A876-09FB-4B97-8B47-C65083CE2407}" sibTransId="{B0225E79-5751-44D5-8159-AF0633989E49}"/>
    <dgm:cxn modelId="{B37236D5-0ED5-4A9B-8AE0-138E9A188227}" type="presOf" srcId="{993B82AA-F25F-454F-A30E-D509CF155B40}" destId="{8491A102-0D13-4C27-8188-E23A7DC18F53}" srcOrd="0" destOrd="0" presId="urn:microsoft.com/office/officeart/2005/8/layout/chevron2"/>
    <dgm:cxn modelId="{968D42BD-F561-4E22-9B21-6E15356D44E8}" type="presOf" srcId="{F3AD4819-D8E4-49F7-8308-61B611EF296E}" destId="{BE815F22-8CC0-471B-95F1-CE0AB8D895FA}" srcOrd="0" destOrd="0" presId="urn:microsoft.com/office/officeart/2005/8/layout/chevron2"/>
    <dgm:cxn modelId="{2E241E60-C4BB-4DF6-BEA1-0485819C2A8F}" srcId="{2A89C66D-E4B7-4EE8-A972-D337ED1077BC}" destId="{F3AD4819-D8E4-49F7-8308-61B611EF296E}" srcOrd="0" destOrd="0" parTransId="{5D0C186C-1783-4A8D-9E50-CB0A46C7ACB8}" sibTransId="{854D12AA-C435-462C-B58C-F0C9EE91BCA7}"/>
    <dgm:cxn modelId="{2AC86FA5-0D50-4F93-A201-A98102316F81}" type="presOf" srcId="{24B3598E-CA28-41AF-AFCA-EFF68C08EA98}" destId="{446E6325-94F1-4257-84E8-7CA379083EED}" srcOrd="0" destOrd="0" presId="urn:microsoft.com/office/officeart/2005/8/layout/chevron2"/>
    <dgm:cxn modelId="{DD7BFF95-021A-4FC8-B727-D1753C989331}" type="presOf" srcId="{BF812473-CC6E-4600-91DB-E42F523597E8}" destId="{FA439F4F-9354-45CA-A902-E77CAE5E02CB}" srcOrd="0" destOrd="0" presId="urn:microsoft.com/office/officeart/2005/8/layout/chevron2"/>
    <dgm:cxn modelId="{75454391-1A80-49EB-8B1C-0005C210E0AF}" type="presOf" srcId="{0742BB8F-015D-4A36-BD5A-C2EFE06D289B}" destId="{A6A3B835-E69C-4926-8C7E-045CD76119A6}" srcOrd="0" destOrd="0" presId="urn:microsoft.com/office/officeart/2005/8/layout/chevron2"/>
    <dgm:cxn modelId="{BCCC74E1-29E6-4FE4-B316-926B8D02E2C1}" srcId="{32910114-E4D9-4125-BD3C-854329C0ED72}" destId="{BF812473-CC6E-4600-91DB-E42F523597E8}" srcOrd="0" destOrd="0" parTransId="{DD4DC514-F08F-4C57-BCE1-005D4D815B3F}" sibTransId="{87F9EB50-D8B3-4A33-B4CE-298D5270F397}"/>
    <dgm:cxn modelId="{70922A20-6854-4CD7-9191-232937898944}" srcId="{24B3598E-CA28-41AF-AFCA-EFF68C08EA98}" destId="{32910114-E4D9-4125-BD3C-854329C0ED72}" srcOrd="0" destOrd="0" parTransId="{7B2107DB-8816-4A49-9D3E-BEBAD3A9F8E5}" sibTransId="{E5FADAD2-A0CE-4982-A173-0C3BED345155}"/>
    <dgm:cxn modelId="{3364DE51-28DA-4909-8AE4-0D181AEE3D6C}" type="presOf" srcId="{FE8AC29A-6B73-47DD-B5FE-92475BFDCE28}" destId="{BE815F22-8CC0-471B-95F1-CE0AB8D895FA}" srcOrd="0" destOrd="1" presId="urn:microsoft.com/office/officeart/2005/8/layout/chevron2"/>
    <dgm:cxn modelId="{67A00B52-0A28-400E-9B12-B6620E357EA2}" type="presOf" srcId="{2A89C66D-E4B7-4EE8-A972-D337ED1077BC}" destId="{369CBC10-4568-4408-8911-CA3FADC660BD}" srcOrd="0" destOrd="0" presId="urn:microsoft.com/office/officeart/2005/8/layout/chevron2"/>
    <dgm:cxn modelId="{FEFCAD79-952D-4609-A52F-D05D28BBC969}" srcId="{993B82AA-F25F-454F-A30E-D509CF155B40}" destId="{0742BB8F-015D-4A36-BD5A-C2EFE06D289B}" srcOrd="0" destOrd="0" parTransId="{CD150D17-7CD5-4F51-BF75-24A617C3492B}" sibTransId="{BE5AF190-5777-412E-BB90-EC1639E36768}"/>
    <dgm:cxn modelId="{05097FB0-FE82-4675-A52F-2EB0B1705B75}" srcId="{32910114-E4D9-4125-BD3C-854329C0ED72}" destId="{83F643CC-D98D-442D-A4DC-CE46DEC21FCA}" srcOrd="1" destOrd="0" parTransId="{63B1BC24-67E5-4DEE-A724-990C836C26A1}" sibTransId="{479090A7-48FA-47B4-BE51-39190559432B}"/>
    <dgm:cxn modelId="{CDFD2466-CBC4-48E5-BEA6-993C5453351D}" type="presOf" srcId="{83F643CC-D98D-442D-A4DC-CE46DEC21FCA}" destId="{FA439F4F-9354-45CA-A902-E77CAE5E02CB}" srcOrd="0" destOrd="1" presId="urn:microsoft.com/office/officeart/2005/8/layout/chevron2"/>
    <dgm:cxn modelId="{2F7260C4-82A4-489F-AF41-94551AAA6B1D}" srcId="{24B3598E-CA28-41AF-AFCA-EFF68C08EA98}" destId="{2A89C66D-E4B7-4EE8-A972-D337ED1077BC}" srcOrd="2" destOrd="0" parTransId="{20B3C575-6266-42B4-8F47-1A8187FBF585}" sibTransId="{41007C86-7B51-435E-AAA8-5659ECC62AD9}"/>
    <dgm:cxn modelId="{A3B13FF2-FF0A-46EA-ABAF-29FBC9C79DFC}" type="presParOf" srcId="{446E6325-94F1-4257-84E8-7CA379083EED}" destId="{5259BD18-5227-4DC8-B47D-234209E96966}" srcOrd="0" destOrd="0" presId="urn:microsoft.com/office/officeart/2005/8/layout/chevron2"/>
    <dgm:cxn modelId="{D67DEB2B-052F-4CCC-B174-CFF1094E2C9A}" type="presParOf" srcId="{5259BD18-5227-4DC8-B47D-234209E96966}" destId="{80DDBCFD-9556-4573-B5F0-2DC5ACE6B6CD}" srcOrd="0" destOrd="0" presId="urn:microsoft.com/office/officeart/2005/8/layout/chevron2"/>
    <dgm:cxn modelId="{A3A3A39F-0BF9-431F-9363-67F4F04DE9C8}" type="presParOf" srcId="{5259BD18-5227-4DC8-B47D-234209E96966}" destId="{FA439F4F-9354-45CA-A902-E77CAE5E02CB}" srcOrd="1" destOrd="0" presId="urn:microsoft.com/office/officeart/2005/8/layout/chevron2"/>
    <dgm:cxn modelId="{2BFEB7F2-08BE-443C-B0FE-85059298EC96}" type="presParOf" srcId="{446E6325-94F1-4257-84E8-7CA379083EED}" destId="{84089C82-587F-4F4B-A23D-3ED45A4D34E8}" srcOrd="1" destOrd="0" presId="urn:microsoft.com/office/officeart/2005/8/layout/chevron2"/>
    <dgm:cxn modelId="{F16FF809-3A09-4403-A13A-E1B9656FE1B8}" type="presParOf" srcId="{446E6325-94F1-4257-84E8-7CA379083EED}" destId="{1D4A3289-1A1D-4C23-A437-60DEEDDB92BA}" srcOrd="2" destOrd="0" presId="urn:microsoft.com/office/officeart/2005/8/layout/chevron2"/>
    <dgm:cxn modelId="{3871F9CD-D1B3-4A87-ABC4-CFA336764FF9}" type="presParOf" srcId="{1D4A3289-1A1D-4C23-A437-60DEEDDB92BA}" destId="{8491A102-0D13-4C27-8188-E23A7DC18F53}" srcOrd="0" destOrd="0" presId="urn:microsoft.com/office/officeart/2005/8/layout/chevron2"/>
    <dgm:cxn modelId="{F9BEBAE2-B429-40AC-BF50-0ED9AE941745}" type="presParOf" srcId="{1D4A3289-1A1D-4C23-A437-60DEEDDB92BA}" destId="{A6A3B835-E69C-4926-8C7E-045CD76119A6}" srcOrd="1" destOrd="0" presId="urn:microsoft.com/office/officeart/2005/8/layout/chevron2"/>
    <dgm:cxn modelId="{CC0EF77F-8020-454A-B3A4-93709306B971}" type="presParOf" srcId="{446E6325-94F1-4257-84E8-7CA379083EED}" destId="{710C4453-8370-49BA-B176-ED4A62077184}" srcOrd="3" destOrd="0" presId="urn:microsoft.com/office/officeart/2005/8/layout/chevron2"/>
    <dgm:cxn modelId="{1FC12576-C781-4F63-A6B2-CE8F68E7C6A3}" type="presParOf" srcId="{446E6325-94F1-4257-84E8-7CA379083EED}" destId="{E715C5EC-429D-48E3-BC32-FE7418E10507}" srcOrd="4" destOrd="0" presId="urn:microsoft.com/office/officeart/2005/8/layout/chevron2"/>
    <dgm:cxn modelId="{B7F16A80-3EBF-41A3-AD49-8490194A057C}" type="presParOf" srcId="{E715C5EC-429D-48E3-BC32-FE7418E10507}" destId="{369CBC10-4568-4408-8911-CA3FADC660BD}" srcOrd="0" destOrd="0" presId="urn:microsoft.com/office/officeart/2005/8/layout/chevron2"/>
    <dgm:cxn modelId="{DB019E01-6296-4958-8CD3-09A1B8D11EE4}" type="presParOf" srcId="{E715C5EC-429D-48E3-BC32-FE7418E10507}" destId="{BE815F22-8CC0-471B-95F1-CE0AB8D895F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4B3598E-CA28-41AF-AFCA-EFF68C08EA98}" type="doc">
      <dgm:prSet loTypeId="urn:microsoft.com/office/officeart/2005/8/layout/chevron2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32910114-E4D9-4125-BD3C-854329C0ED72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ACSI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7B2107DB-8816-4A49-9D3E-BEBAD3A9F8E5}" type="parTrans" cxnId="{70922A20-6854-4CD7-9191-232937898944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E5FADAD2-A0CE-4982-A173-0C3BED345155}" type="sibTrans" cxnId="{70922A20-6854-4CD7-9191-232937898944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BF812473-CC6E-4600-91DB-E42F523597E8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Informationen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DD4DC514-F08F-4C57-BCE1-005D4D815B3F}" type="parTrans" cxnId="{BCCC74E1-29E6-4FE4-B316-926B8D02E2C1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87F9EB50-D8B3-4A33-B4CE-298D5270F397}" type="sibTrans" cxnId="{BCCC74E1-29E6-4FE4-B316-926B8D02E2C1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83F643CC-D98D-442D-A4DC-CE46DEC21FCA}">
      <dgm:prSet phldrT="[Text]"/>
      <dgm:spPr/>
      <dgm:t>
        <a:bodyPr/>
        <a:lstStyle/>
        <a:p>
          <a:r>
            <a:rPr lang="de-DE" dirty="0" err="1" smtClean="0">
              <a:latin typeface="Arial" pitchFamily="34" charset="0"/>
              <a:cs typeface="Arial" pitchFamily="34" charset="0"/>
            </a:rPr>
            <a:t>Requests</a:t>
          </a:r>
          <a:r>
            <a:rPr lang="de-DE" dirty="0" smtClean="0">
              <a:latin typeface="Arial" pitchFamily="34" charset="0"/>
              <a:cs typeface="Arial" pitchFamily="34" charset="0"/>
            </a:rPr>
            <a:t>, Responses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63B1BC24-67E5-4DEE-A724-990C836C26A1}" type="parTrans" cxnId="{05097FB0-FE82-4675-A52F-2EB0B1705B75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479090A7-48FA-47B4-BE51-39190559432B}" type="sibTrans" cxnId="{05097FB0-FE82-4675-A52F-2EB0B1705B75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993B82AA-F25F-454F-A30E-D509CF155B40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Mapping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4A785FBC-1CED-4655-8E5B-22667A8B3F1D}" type="parTrans" cxnId="{F6C6E867-FE3C-466A-BE74-BA818A9B7F6B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7D788565-869F-4C21-B298-DEE480CD335E}" type="sibTrans" cxnId="{F6C6E867-FE3C-466A-BE74-BA818A9B7F6B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0742BB8F-015D-4A36-BD5A-C2EFE06D289B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Übersetzung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CD150D17-7CD5-4F51-BF75-24A617C3492B}" type="parTrans" cxnId="{FEFCAD79-952D-4609-A52F-D05D28BBC969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BE5AF190-5777-412E-BB90-EC1639E36768}" type="sibTrans" cxnId="{FEFCAD79-952D-4609-A52F-D05D28BBC969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3AA22235-D76C-45EA-A322-216D9BD69D96}">
      <dgm:prSet phldrT="[Text]"/>
      <dgm:spPr/>
      <dgm:t>
        <a:bodyPr/>
        <a:lstStyle/>
        <a:p>
          <a:r>
            <a:rPr lang="de-DE" dirty="0" smtClean="0">
              <a:latin typeface="Arial" pitchFamily="34" charset="0"/>
              <a:cs typeface="Arial" pitchFamily="34" charset="0"/>
            </a:rPr>
            <a:t>GOOSE</a:t>
          </a:r>
          <a:endParaRPr lang="de-DE" dirty="0">
            <a:latin typeface="Arial" pitchFamily="34" charset="0"/>
            <a:cs typeface="Arial" pitchFamily="34" charset="0"/>
          </a:endParaRPr>
        </a:p>
      </dgm:t>
    </dgm:pt>
    <dgm:pt modelId="{DEAFFA8F-3F56-4676-9903-622058193942}" type="parTrans" cxnId="{9FCF3FBD-0EAC-4A02-B3B1-FFB932AD22FA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3C3043BB-C8CC-47E5-A53C-642B6770AD08}" type="sibTrans" cxnId="{9FCF3FBD-0EAC-4A02-B3B1-FFB932AD22FA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446E6325-94F1-4257-84E8-7CA379083EED}" type="pres">
      <dgm:prSet presAssocID="{24B3598E-CA28-41AF-AFCA-EFF68C08EA9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259BD18-5227-4DC8-B47D-234209E96966}" type="pres">
      <dgm:prSet presAssocID="{32910114-E4D9-4125-BD3C-854329C0ED72}" presName="composite" presStyleCnt="0"/>
      <dgm:spPr/>
    </dgm:pt>
    <dgm:pt modelId="{80DDBCFD-9556-4573-B5F0-2DC5ACE6B6CD}" type="pres">
      <dgm:prSet presAssocID="{32910114-E4D9-4125-BD3C-854329C0ED72}" presName="parentText" presStyleLbl="alignNode1" presStyleIdx="0" presStyleCnt="2">
        <dgm:presLayoutVars>
          <dgm:chMax val="1"/>
          <dgm:bulletEnabled val="1"/>
        </dgm:presLayoutVars>
      </dgm:prSet>
      <dgm:spPr>
        <a:prstGeom prst="homePlate">
          <a:avLst/>
        </a:prstGeom>
      </dgm:spPr>
      <dgm:t>
        <a:bodyPr/>
        <a:lstStyle/>
        <a:p>
          <a:endParaRPr lang="de-DE"/>
        </a:p>
      </dgm:t>
    </dgm:pt>
    <dgm:pt modelId="{FA439F4F-9354-45CA-A902-E77CAE5E02CB}" type="pres">
      <dgm:prSet presAssocID="{32910114-E4D9-4125-BD3C-854329C0ED72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4089C82-587F-4F4B-A23D-3ED45A4D34E8}" type="pres">
      <dgm:prSet presAssocID="{E5FADAD2-A0CE-4982-A173-0C3BED345155}" presName="sp" presStyleCnt="0"/>
      <dgm:spPr/>
    </dgm:pt>
    <dgm:pt modelId="{1D4A3289-1A1D-4C23-A437-60DEEDDB92BA}" type="pres">
      <dgm:prSet presAssocID="{993B82AA-F25F-454F-A30E-D509CF155B40}" presName="composite" presStyleCnt="0"/>
      <dgm:spPr/>
    </dgm:pt>
    <dgm:pt modelId="{8491A102-0D13-4C27-8188-E23A7DC18F53}" type="pres">
      <dgm:prSet presAssocID="{993B82AA-F25F-454F-A30E-D509CF155B40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6A3B835-E69C-4926-8C7E-045CD76119A6}" type="pres">
      <dgm:prSet presAssocID="{993B82AA-F25F-454F-A30E-D509CF155B40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6C6E867-FE3C-466A-BE74-BA818A9B7F6B}" srcId="{24B3598E-CA28-41AF-AFCA-EFF68C08EA98}" destId="{993B82AA-F25F-454F-A30E-D509CF155B40}" srcOrd="1" destOrd="0" parTransId="{4A785FBC-1CED-4655-8E5B-22667A8B3F1D}" sibTransId="{7D788565-869F-4C21-B298-DEE480CD335E}"/>
    <dgm:cxn modelId="{F0B300BE-76BF-4028-8E5E-0C3F07D121B7}" type="presOf" srcId="{83F643CC-D98D-442D-A4DC-CE46DEC21FCA}" destId="{FA439F4F-9354-45CA-A902-E77CAE5E02CB}" srcOrd="0" destOrd="1" presId="urn:microsoft.com/office/officeart/2005/8/layout/chevron2"/>
    <dgm:cxn modelId="{9FCF3FBD-0EAC-4A02-B3B1-FFB932AD22FA}" srcId="{993B82AA-F25F-454F-A30E-D509CF155B40}" destId="{3AA22235-D76C-45EA-A322-216D9BD69D96}" srcOrd="1" destOrd="0" parTransId="{DEAFFA8F-3F56-4676-9903-622058193942}" sibTransId="{3C3043BB-C8CC-47E5-A53C-642B6770AD08}"/>
    <dgm:cxn modelId="{FD6A7A9A-4EF6-4E97-986E-B56BE184D4C8}" type="presOf" srcId="{3AA22235-D76C-45EA-A322-216D9BD69D96}" destId="{A6A3B835-E69C-4926-8C7E-045CD76119A6}" srcOrd="0" destOrd="1" presId="urn:microsoft.com/office/officeart/2005/8/layout/chevron2"/>
    <dgm:cxn modelId="{5B541F37-D8AD-4FEC-AFBD-62CBDA4A6239}" type="presOf" srcId="{0742BB8F-015D-4A36-BD5A-C2EFE06D289B}" destId="{A6A3B835-E69C-4926-8C7E-045CD76119A6}" srcOrd="0" destOrd="0" presId="urn:microsoft.com/office/officeart/2005/8/layout/chevron2"/>
    <dgm:cxn modelId="{CCDD1160-E15B-43F2-94BF-E4F83FECD442}" type="presOf" srcId="{BF812473-CC6E-4600-91DB-E42F523597E8}" destId="{FA439F4F-9354-45CA-A902-E77CAE5E02CB}" srcOrd="0" destOrd="0" presId="urn:microsoft.com/office/officeart/2005/8/layout/chevron2"/>
    <dgm:cxn modelId="{62304E7C-3DD1-475F-A210-EBC0390413DB}" type="presOf" srcId="{24B3598E-CA28-41AF-AFCA-EFF68C08EA98}" destId="{446E6325-94F1-4257-84E8-7CA379083EED}" srcOrd="0" destOrd="0" presId="urn:microsoft.com/office/officeart/2005/8/layout/chevron2"/>
    <dgm:cxn modelId="{BCCC74E1-29E6-4FE4-B316-926B8D02E2C1}" srcId="{32910114-E4D9-4125-BD3C-854329C0ED72}" destId="{BF812473-CC6E-4600-91DB-E42F523597E8}" srcOrd="0" destOrd="0" parTransId="{DD4DC514-F08F-4C57-BCE1-005D4D815B3F}" sibTransId="{87F9EB50-D8B3-4A33-B4CE-298D5270F397}"/>
    <dgm:cxn modelId="{D1CEEF64-E04F-428E-A72C-12193ABD0B1E}" type="presOf" srcId="{993B82AA-F25F-454F-A30E-D509CF155B40}" destId="{8491A102-0D13-4C27-8188-E23A7DC18F53}" srcOrd="0" destOrd="0" presId="urn:microsoft.com/office/officeart/2005/8/layout/chevron2"/>
    <dgm:cxn modelId="{70922A20-6854-4CD7-9191-232937898944}" srcId="{24B3598E-CA28-41AF-AFCA-EFF68C08EA98}" destId="{32910114-E4D9-4125-BD3C-854329C0ED72}" srcOrd="0" destOrd="0" parTransId="{7B2107DB-8816-4A49-9D3E-BEBAD3A9F8E5}" sibTransId="{E5FADAD2-A0CE-4982-A173-0C3BED345155}"/>
    <dgm:cxn modelId="{7916995B-59D0-4CFE-A359-F95068A8751E}" type="presOf" srcId="{32910114-E4D9-4125-BD3C-854329C0ED72}" destId="{80DDBCFD-9556-4573-B5F0-2DC5ACE6B6CD}" srcOrd="0" destOrd="0" presId="urn:microsoft.com/office/officeart/2005/8/layout/chevron2"/>
    <dgm:cxn modelId="{05097FB0-FE82-4675-A52F-2EB0B1705B75}" srcId="{32910114-E4D9-4125-BD3C-854329C0ED72}" destId="{83F643CC-D98D-442D-A4DC-CE46DEC21FCA}" srcOrd="1" destOrd="0" parTransId="{63B1BC24-67E5-4DEE-A724-990C836C26A1}" sibTransId="{479090A7-48FA-47B4-BE51-39190559432B}"/>
    <dgm:cxn modelId="{FEFCAD79-952D-4609-A52F-D05D28BBC969}" srcId="{993B82AA-F25F-454F-A30E-D509CF155B40}" destId="{0742BB8F-015D-4A36-BD5A-C2EFE06D289B}" srcOrd="0" destOrd="0" parTransId="{CD150D17-7CD5-4F51-BF75-24A617C3492B}" sibTransId="{BE5AF190-5777-412E-BB90-EC1639E36768}"/>
    <dgm:cxn modelId="{55D37781-7F6C-432A-8799-5E7AA50AB604}" type="presParOf" srcId="{446E6325-94F1-4257-84E8-7CA379083EED}" destId="{5259BD18-5227-4DC8-B47D-234209E96966}" srcOrd="0" destOrd="0" presId="urn:microsoft.com/office/officeart/2005/8/layout/chevron2"/>
    <dgm:cxn modelId="{05655321-E100-44B5-A06A-ADD00AE6F27C}" type="presParOf" srcId="{5259BD18-5227-4DC8-B47D-234209E96966}" destId="{80DDBCFD-9556-4573-B5F0-2DC5ACE6B6CD}" srcOrd="0" destOrd="0" presId="urn:microsoft.com/office/officeart/2005/8/layout/chevron2"/>
    <dgm:cxn modelId="{C94E2E96-ED7B-413C-91D4-C23CFD4E7E47}" type="presParOf" srcId="{5259BD18-5227-4DC8-B47D-234209E96966}" destId="{FA439F4F-9354-45CA-A902-E77CAE5E02CB}" srcOrd="1" destOrd="0" presId="urn:microsoft.com/office/officeart/2005/8/layout/chevron2"/>
    <dgm:cxn modelId="{0EE1BA25-7D0E-42DC-83ED-43C05896DD88}" type="presParOf" srcId="{446E6325-94F1-4257-84E8-7CA379083EED}" destId="{84089C82-587F-4F4B-A23D-3ED45A4D34E8}" srcOrd="1" destOrd="0" presId="urn:microsoft.com/office/officeart/2005/8/layout/chevron2"/>
    <dgm:cxn modelId="{37389D24-72A6-478A-A20A-A64695C765AB}" type="presParOf" srcId="{446E6325-94F1-4257-84E8-7CA379083EED}" destId="{1D4A3289-1A1D-4C23-A437-60DEEDDB92BA}" srcOrd="2" destOrd="0" presId="urn:microsoft.com/office/officeart/2005/8/layout/chevron2"/>
    <dgm:cxn modelId="{42F1EB40-FB39-4AF4-B92D-55AEB5CA4ABD}" type="presParOf" srcId="{1D4A3289-1A1D-4C23-A437-60DEEDDB92BA}" destId="{8491A102-0D13-4C27-8188-E23A7DC18F53}" srcOrd="0" destOrd="0" presId="urn:microsoft.com/office/officeart/2005/8/layout/chevron2"/>
    <dgm:cxn modelId="{67B867DB-1C7E-49CE-8B35-D3240DCDBD36}" type="presParOf" srcId="{1D4A3289-1A1D-4C23-A437-60DEEDDB92BA}" destId="{A6A3B835-E69C-4926-8C7E-045CD76119A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0DDBCFD-9556-4573-B5F0-2DC5ACE6B6CD}">
      <dsp:nvSpPr>
        <dsp:cNvPr id="0" name=""/>
        <dsp:cNvSpPr/>
      </dsp:nvSpPr>
      <dsp:spPr>
        <a:xfrm rot="5400000">
          <a:off x="-137948" y="139167"/>
          <a:ext cx="919654" cy="64375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kern="1200" dirty="0" smtClean="0">
              <a:latin typeface="Arial" pitchFamily="34" charset="0"/>
              <a:cs typeface="Arial" pitchFamily="34" charset="0"/>
            </a:rPr>
            <a:t>ACSI</a:t>
          </a:r>
          <a:endParaRPr lang="de-DE" sz="1200" kern="1200" dirty="0">
            <a:latin typeface="Arial" pitchFamily="34" charset="0"/>
            <a:cs typeface="Arial" pitchFamily="34" charset="0"/>
          </a:endParaRPr>
        </a:p>
      </dsp:txBody>
      <dsp:txXfrm rot="5400000">
        <a:off x="-137948" y="139167"/>
        <a:ext cx="919654" cy="643758"/>
      </dsp:txXfrm>
    </dsp:sp>
    <dsp:sp modelId="{FA439F4F-9354-45CA-A902-E77CAE5E02CB}">
      <dsp:nvSpPr>
        <dsp:cNvPr id="0" name=""/>
        <dsp:cNvSpPr/>
      </dsp:nvSpPr>
      <dsp:spPr>
        <a:xfrm rot="5400000">
          <a:off x="1287617" y="-642640"/>
          <a:ext cx="597775" cy="1885494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smtClean="0">
              <a:latin typeface="Arial" pitchFamily="34" charset="0"/>
              <a:cs typeface="Arial" pitchFamily="34" charset="0"/>
            </a:rPr>
            <a:t>Informationen</a:t>
          </a:r>
          <a:endParaRPr lang="de-DE" sz="13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err="1" smtClean="0">
              <a:latin typeface="Arial" pitchFamily="34" charset="0"/>
              <a:cs typeface="Arial" pitchFamily="34" charset="0"/>
            </a:rPr>
            <a:t>Requests</a:t>
          </a:r>
          <a:r>
            <a:rPr lang="de-DE" sz="1300" kern="1200" dirty="0" smtClean="0">
              <a:latin typeface="Arial" pitchFamily="34" charset="0"/>
              <a:cs typeface="Arial" pitchFamily="34" charset="0"/>
            </a:rPr>
            <a:t>, Responses</a:t>
          </a:r>
          <a:endParaRPr lang="de-DE" sz="1300" kern="1200" dirty="0">
            <a:latin typeface="Arial" pitchFamily="34" charset="0"/>
            <a:cs typeface="Arial" pitchFamily="34" charset="0"/>
          </a:endParaRPr>
        </a:p>
      </dsp:txBody>
      <dsp:txXfrm rot="5400000">
        <a:off x="1287617" y="-642640"/>
        <a:ext cx="597775" cy="1885494"/>
      </dsp:txXfrm>
    </dsp:sp>
    <dsp:sp modelId="{8491A102-0D13-4C27-8188-E23A7DC18F53}">
      <dsp:nvSpPr>
        <dsp:cNvPr id="0" name=""/>
        <dsp:cNvSpPr/>
      </dsp:nvSpPr>
      <dsp:spPr>
        <a:xfrm rot="5400000">
          <a:off x="-137948" y="949006"/>
          <a:ext cx="919654" cy="64375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kern="1200" dirty="0" smtClean="0">
              <a:latin typeface="Arial" pitchFamily="34" charset="0"/>
              <a:cs typeface="Arial" pitchFamily="34" charset="0"/>
            </a:rPr>
            <a:t>Mapping</a:t>
          </a:r>
          <a:endParaRPr lang="de-DE" sz="1200" kern="1200" dirty="0">
            <a:latin typeface="Arial" pitchFamily="34" charset="0"/>
            <a:cs typeface="Arial" pitchFamily="34" charset="0"/>
          </a:endParaRPr>
        </a:p>
      </dsp:txBody>
      <dsp:txXfrm rot="5400000">
        <a:off x="-137948" y="949006"/>
        <a:ext cx="919654" cy="643758"/>
      </dsp:txXfrm>
    </dsp:sp>
    <dsp:sp modelId="{A6A3B835-E69C-4926-8C7E-045CD76119A6}">
      <dsp:nvSpPr>
        <dsp:cNvPr id="0" name=""/>
        <dsp:cNvSpPr/>
      </dsp:nvSpPr>
      <dsp:spPr>
        <a:xfrm rot="5400000">
          <a:off x="1287617" y="167198"/>
          <a:ext cx="597775" cy="1885494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smtClean="0">
              <a:latin typeface="Arial" pitchFamily="34" charset="0"/>
              <a:cs typeface="Arial" pitchFamily="34" charset="0"/>
            </a:rPr>
            <a:t>Übersetzung</a:t>
          </a:r>
          <a:endParaRPr lang="de-DE" sz="1300" kern="1200" dirty="0">
            <a:latin typeface="Arial" pitchFamily="34" charset="0"/>
            <a:cs typeface="Arial" pitchFamily="34" charset="0"/>
          </a:endParaRPr>
        </a:p>
      </dsp:txBody>
      <dsp:txXfrm rot="5400000">
        <a:off x="1287617" y="167198"/>
        <a:ext cx="597775" cy="1885494"/>
      </dsp:txXfrm>
    </dsp:sp>
    <dsp:sp modelId="{369CBC10-4568-4408-8911-CA3FADC660BD}">
      <dsp:nvSpPr>
        <dsp:cNvPr id="0" name=""/>
        <dsp:cNvSpPr/>
      </dsp:nvSpPr>
      <dsp:spPr>
        <a:xfrm rot="5400000">
          <a:off x="-137948" y="1758845"/>
          <a:ext cx="919654" cy="64375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kern="1200" dirty="0" smtClean="0">
              <a:latin typeface="Arial" pitchFamily="34" charset="0"/>
              <a:cs typeface="Arial" pitchFamily="34" charset="0"/>
            </a:rPr>
            <a:t>MMS</a:t>
          </a:r>
          <a:endParaRPr lang="de-DE" sz="1200" kern="1200" dirty="0">
            <a:latin typeface="Arial" pitchFamily="34" charset="0"/>
            <a:cs typeface="Arial" pitchFamily="34" charset="0"/>
          </a:endParaRPr>
        </a:p>
      </dsp:txBody>
      <dsp:txXfrm rot="5400000">
        <a:off x="-137948" y="1758845"/>
        <a:ext cx="919654" cy="643758"/>
      </dsp:txXfrm>
    </dsp:sp>
    <dsp:sp modelId="{BE815F22-8CC0-471B-95F1-CE0AB8D895FA}">
      <dsp:nvSpPr>
        <dsp:cNvPr id="0" name=""/>
        <dsp:cNvSpPr/>
      </dsp:nvSpPr>
      <dsp:spPr>
        <a:xfrm rot="5400000">
          <a:off x="1287617" y="977037"/>
          <a:ext cx="597775" cy="1885494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smtClean="0">
              <a:latin typeface="Arial" pitchFamily="34" charset="0"/>
              <a:cs typeface="Arial" pitchFamily="34" charset="0"/>
            </a:rPr>
            <a:t>Datenstrukturen</a:t>
          </a:r>
          <a:endParaRPr lang="de-DE" sz="13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smtClean="0">
              <a:latin typeface="Arial" pitchFamily="34" charset="0"/>
              <a:cs typeface="Arial" pitchFamily="34" charset="0"/>
            </a:rPr>
            <a:t>Senden, Empfangen</a:t>
          </a:r>
          <a:endParaRPr lang="de-DE" sz="1300" kern="1200" dirty="0">
            <a:latin typeface="Arial" pitchFamily="34" charset="0"/>
            <a:cs typeface="Arial" pitchFamily="34" charset="0"/>
          </a:endParaRPr>
        </a:p>
      </dsp:txBody>
      <dsp:txXfrm rot="5400000">
        <a:off x="1287617" y="977037"/>
        <a:ext cx="597775" cy="1885494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0DDBCFD-9556-4573-B5F0-2DC5ACE6B6CD}">
      <dsp:nvSpPr>
        <dsp:cNvPr id="0" name=""/>
        <dsp:cNvSpPr/>
      </dsp:nvSpPr>
      <dsp:spPr>
        <a:xfrm rot="5400000">
          <a:off x="-192476" y="193243"/>
          <a:ext cx="1283173" cy="898221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smtClean="0">
              <a:latin typeface="Arial" pitchFamily="34" charset="0"/>
              <a:cs typeface="Arial" pitchFamily="34" charset="0"/>
            </a:rPr>
            <a:t>ACSI</a:t>
          </a:r>
          <a:endParaRPr lang="de-DE" sz="1700" kern="1200" dirty="0">
            <a:latin typeface="Arial" pitchFamily="34" charset="0"/>
            <a:cs typeface="Arial" pitchFamily="34" charset="0"/>
          </a:endParaRPr>
        </a:p>
      </dsp:txBody>
      <dsp:txXfrm rot="5400000">
        <a:off x="-192476" y="193243"/>
        <a:ext cx="1283173" cy="898221"/>
      </dsp:txXfrm>
    </dsp:sp>
    <dsp:sp modelId="{FA439F4F-9354-45CA-A902-E77CAE5E02CB}">
      <dsp:nvSpPr>
        <dsp:cNvPr id="0" name=""/>
        <dsp:cNvSpPr/>
      </dsp:nvSpPr>
      <dsp:spPr>
        <a:xfrm rot="5400000">
          <a:off x="1356676" y="-457686"/>
          <a:ext cx="834062" cy="1750972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dirty="0" smtClean="0">
              <a:latin typeface="Arial" pitchFamily="34" charset="0"/>
              <a:cs typeface="Arial" pitchFamily="34" charset="0"/>
            </a:rPr>
            <a:t>Informationen</a:t>
          </a:r>
          <a:endParaRPr lang="de-DE" sz="15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dirty="0" err="1" smtClean="0">
              <a:latin typeface="Arial" pitchFamily="34" charset="0"/>
              <a:cs typeface="Arial" pitchFamily="34" charset="0"/>
            </a:rPr>
            <a:t>Requests</a:t>
          </a:r>
          <a:r>
            <a:rPr lang="de-DE" sz="1500" kern="1200" dirty="0" smtClean="0">
              <a:latin typeface="Arial" pitchFamily="34" charset="0"/>
              <a:cs typeface="Arial" pitchFamily="34" charset="0"/>
            </a:rPr>
            <a:t>, Responses</a:t>
          </a:r>
          <a:endParaRPr lang="de-DE" sz="1500" kern="1200" dirty="0">
            <a:latin typeface="Arial" pitchFamily="34" charset="0"/>
            <a:cs typeface="Arial" pitchFamily="34" charset="0"/>
          </a:endParaRPr>
        </a:p>
      </dsp:txBody>
      <dsp:txXfrm rot="5400000">
        <a:off x="1356676" y="-457686"/>
        <a:ext cx="834062" cy="1750972"/>
      </dsp:txXfrm>
    </dsp:sp>
    <dsp:sp modelId="{8491A102-0D13-4C27-8188-E23A7DC18F53}">
      <dsp:nvSpPr>
        <dsp:cNvPr id="0" name=""/>
        <dsp:cNvSpPr/>
      </dsp:nvSpPr>
      <dsp:spPr>
        <a:xfrm rot="5400000">
          <a:off x="-192476" y="1306289"/>
          <a:ext cx="1283173" cy="89822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smtClean="0">
              <a:latin typeface="Arial" pitchFamily="34" charset="0"/>
              <a:cs typeface="Arial" pitchFamily="34" charset="0"/>
            </a:rPr>
            <a:t>Mapping</a:t>
          </a:r>
          <a:endParaRPr lang="de-DE" sz="1700" kern="1200" dirty="0">
            <a:latin typeface="Arial" pitchFamily="34" charset="0"/>
            <a:cs typeface="Arial" pitchFamily="34" charset="0"/>
          </a:endParaRPr>
        </a:p>
      </dsp:txBody>
      <dsp:txXfrm rot="5400000">
        <a:off x="-192476" y="1306289"/>
        <a:ext cx="1283173" cy="898221"/>
      </dsp:txXfrm>
    </dsp:sp>
    <dsp:sp modelId="{A6A3B835-E69C-4926-8C7E-045CD76119A6}">
      <dsp:nvSpPr>
        <dsp:cNvPr id="0" name=""/>
        <dsp:cNvSpPr/>
      </dsp:nvSpPr>
      <dsp:spPr>
        <a:xfrm rot="5400000">
          <a:off x="1356676" y="655358"/>
          <a:ext cx="834062" cy="1750972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dirty="0" smtClean="0">
              <a:latin typeface="Arial" pitchFamily="34" charset="0"/>
              <a:cs typeface="Arial" pitchFamily="34" charset="0"/>
            </a:rPr>
            <a:t>Übersetzung</a:t>
          </a:r>
          <a:endParaRPr lang="de-DE" sz="15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dirty="0" smtClean="0">
              <a:latin typeface="Arial" pitchFamily="34" charset="0"/>
              <a:cs typeface="Arial" pitchFamily="34" charset="0"/>
            </a:rPr>
            <a:t>GOOSE</a:t>
          </a:r>
          <a:endParaRPr lang="de-DE" sz="1500" kern="1200" dirty="0">
            <a:latin typeface="Arial" pitchFamily="34" charset="0"/>
            <a:cs typeface="Arial" pitchFamily="34" charset="0"/>
          </a:endParaRPr>
        </a:p>
      </dsp:txBody>
      <dsp:txXfrm rot="5400000">
        <a:off x="1356676" y="655358"/>
        <a:ext cx="834062" cy="17509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223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Lucida Grande" pitchFamily="-111" charset="0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 dirty="0">
              <a:latin typeface="Lucida Sans Unicode"/>
            </a:endParaRP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625994" y="0"/>
            <a:ext cx="430223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Lucida Grande" pitchFamily="-111" charset="0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D7B9B1D2-2261-4941-939E-194145098AC9}" type="datetime1">
              <a:rPr lang="de-DE">
                <a:latin typeface="Lucida Sans Unicode"/>
              </a:rPr>
              <a:pPr>
                <a:defRPr/>
              </a:pPr>
              <a:t>06.05.2015</a:t>
            </a:fld>
            <a:endParaRPr lang="de-DE" dirty="0">
              <a:latin typeface="Lucida Sans Unicode"/>
            </a:endParaRPr>
          </a:p>
        </p:txBody>
      </p:sp>
      <p:sp>
        <p:nvSpPr>
          <p:cNvPr id="788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457791"/>
            <a:ext cx="430223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Lucida Grande" pitchFamily="-111" charset="0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 dirty="0">
              <a:latin typeface="Lucida Sans Unicode"/>
            </a:endParaRPr>
          </a:p>
        </p:txBody>
      </p:sp>
      <p:sp>
        <p:nvSpPr>
          <p:cNvPr id="788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625994" y="6457791"/>
            <a:ext cx="430223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Lucida Grande" pitchFamily="-111" charset="0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EDE8FCEE-038B-0640-96CC-B32152B56CCE}" type="slidenum">
              <a:rPr lang="de-DE">
                <a:latin typeface="Lucida Sans Unicode"/>
              </a:rPr>
              <a:pPr>
                <a:defRPr/>
              </a:pPr>
              <a:t>‹Nr.›</a:t>
            </a:fld>
            <a:endParaRPr lang="de-DE" dirty="0">
              <a:latin typeface="Lucida Sans Unicode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6414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223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625994" y="0"/>
            <a:ext cx="430223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BB20452E-8883-5147-AA9D-6D93D27285EC}" type="datetime1">
              <a:rPr lang="de-DE" smtClean="0"/>
              <a:pPr>
                <a:defRPr/>
              </a:pPr>
              <a:t>06.05.2015</a:t>
            </a:fld>
            <a:endParaRPr lang="de-DE" dirty="0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63900" y="509588"/>
            <a:ext cx="3400425" cy="2549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323764" y="3228896"/>
            <a:ext cx="7280698" cy="3058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57791"/>
            <a:ext cx="430223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25994" y="6457791"/>
            <a:ext cx="430223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1184DDCB-7D1B-CB4F-980B-B02904018ECE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5592683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ＭＳ Ｐゴシック" pitchFamily="-111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2" y="1143000"/>
            <a:ext cx="8537574" cy="3644900"/>
          </a:xfrm>
          <a:prstGeom prst="rect">
            <a:avLst/>
          </a:prstGeom>
        </p:spPr>
        <p:txBody>
          <a:bodyPr vert="horz" lIns="254000"/>
          <a:lstStyle>
            <a:lvl1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1pPr>
            <a:lvl2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2pPr>
            <a:lvl3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3pPr>
            <a:lvl4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4pPr>
            <a:lvl5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3" y="685800"/>
            <a:ext cx="8537574" cy="457200"/>
          </a:xfrm>
          <a:prstGeom prst="rect">
            <a:avLst/>
          </a:prstGeom>
        </p:spPr>
        <p:txBody>
          <a:bodyPr wrap="square" tIns="50800"/>
          <a:lstStyle>
            <a:lvl1pPr marL="533400">
              <a:lnSpc>
                <a:spcPct val="100000"/>
              </a:lnSpc>
              <a:defRPr sz="2400" b="1">
                <a:solidFill>
                  <a:srgbClr val="000000"/>
                </a:solidFill>
                <a:latin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2" y="1143000"/>
            <a:ext cx="8537574" cy="3644900"/>
          </a:xfrm>
          <a:prstGeom prst="rect">
            <a:avLst/>
          </a:prstGeom>
        </p:spPr>
        <p:txBody>
          <a:bodyPr vert="horz" lIns="254000"/>
          <a:lstStyle>
            <a:lvl1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1pPr>
            <a:lvl2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2pPr>
            <a:lvl3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3pPr>
            <a:lvl4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4pPr>
            <a:lvl5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2" y="685800"/>
            <a:ext cx="8605837" cy="457200"/>
          </a:xfrm>
          <a:prstGeom prst="rect">
            <a:avLst/>
          </a:prstGeom>
        </p:spPr>
        <p:txBody>
          <a:bodyPr wrap="square" tIns="50800"/>
          <a:lstStyle>
            <a:lvl1pPr marL="533400">
              <a:lnSpc>
                <a:spcPct val="100000"/>
              </a:lnSpc>
              <a:defRPr sz="2400" b="1">
                <a:solidFill>
                  <a:schemeClr val="tx1"/>
                </a:solidFill>
                <a:latin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 bwMode="auto">
          <a:xfrm>
            <a:off x="0" y="685800"/>
            <a:ext cx="9144000" cy="6170612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Sans Unicode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2" y="1412776"/>
            <a:ext cx="8537574" cy="3375124"/>
          </a:xfrm>
          <a:prstGeom prst="rect">
            <a:avLst/>
          </a:prstGeom>
        </p:spPr>
        <p:txBody>
          <a:bodyPr vert="horz" lIns="254000"/>
          <a:lstStyle>
            <a:lvl1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tx1"/>
                </a:solidFill>
                <a:latin typeface="Lucida Sans Unicode"/>
              </a:defRPr>
            </a:lvl1pPr>
            <a:lvl2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tx1"/>
                </a:solidFill>
                <a:latin typeface="Lucida Sans Unicode"/>
              </a:defRPr>
            </a:lvl2pPr>
            <a:lvl3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tx1"/>
                </a:solidFill>
                <a:latin typeface="Lucida Sans Unicode"/>
              </a:defRPr>
            </a:lvl3pPr>
            <a:lvl4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tx1"/>
                </a:solidFill>
                <a:latin typeface="Lucida Sans Unicode"/>
              </a:defRPr>
            </a:lvl4pPr>
            <a:lvl5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tx1"/>
                </a:solidFill>
                <a:latin typeface="Lucida Sans Unicode"/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2" y="836712"/>
            <a:ext cx="8605837" cy="432048"/>
          </a:xfrm>
          <a:prstGeom prst="rect">
            <a:avLst/>
          </a:prstGeom>
        </p:spPr>
        <p:txBody>
          <a:bodyPr wrap="square" tIns="50800"/>
          <a:lstStyle>
            <a:lvl1pPr marL="533400">
              <a:lnSpc>
                <a:spcPct val="100000"/>
              </a:lnSpc>
              <a:defRPr sz="2800" b="1">
                <a:solidFill>
                  <a:srgbClr val="FFFFFF"/>
                </a:solidFill>
                <a:latin typeface="Lucida Sans Unicode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auto">
          <a:xfrm>
            <a:off x="0" y="685800"/>
            <a:ext cx="9144000" cy="6170612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Sans Unicode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2" y="1143000"/>
            <a:ext cx="8537574" cy="3644900"/>
          </a:xfrm>
          <a:prstGeom prst="rect">
            <a:avLst/>
          </a:prstGeom>
        </p:spPr>
        <p:txBody>
          <a:bodyPr vert="horz" lIns="254000"/>
          <a:lstStyle>
            <a:lvl1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1pPr>
            <a:lvl2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2pPr>
            <a:lvl3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3pPr>
            <a:lvl4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4pPr>
            <a:lvl5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2" y="685800"/>
            <a:ext cx="8605837" cy="457200"/>
          </a:xfrm>
          <a:prstGeom prst="rect">
            <a:avLst/>
          </a:prstGeom>
        </p:spPr>
        <p:txBody>
          <a:bodyPr wrap="square" tIns="50800"/>
          <a:lstStyle>
            <a:lvl1pPr marL="533400">
              <a:lnSpc>
                <a:spcPct val="100000"/>
              </a:lnSpc>
              <a:defRPr sz="2400" b="1">
                <a:solidFill>
                  <a:srgbClr val="FFFFFF"/>
                </a:solidFill>
                <a:latin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3" y="685800"/>
            <a:ext cx="8537574" cy="457200"/>
          </a:xfrm>
          <a:prstGeom prst="rect">
            <a:avLst/>
          </a:prstGeom>
        </p:spPr>
        <p:txBody>
          <a:bodyPr wrap="square" tIns="50800"/>
          <a:lstStyle>
            <a:lvl1pPr marL="533400">
              <a:lnSpc>
                <a:spcPct val="100000"/>
              </a:lnSpc>
              <a:defRPr sz="2400" b="1">
                <a:solidFill>
                  <a:srgbClr val="000000"/>
                </a:solidFill>
                <a:latin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5" name="Tabellenplatzhalter 4"/>
          <p:cNvSpPr>
            <a:spLocks noGrp="1"/>
          </p:cNvSpPr>
          <p:nvPr>
            <p:ph type="tbl" sz="quarter" idx="10" hasCustomPrompt="1"/>
          </p:nvPr>
        </p:nvSpPr>
        <p:spPr>
          <a:xfrm>
            <a:off x="604839" y="1143000"/>
            <a:ext cx="7932737" cy="4648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FontTx/>
              <a:buNone/>
              <a:defRPr sz="1200">
                <a:solidFill>
                  <a:schemeClr val="accent3"/>
                </a:solidFill>
                <a:latin typeface="Lucida Sans Unicode"/>
              </a:defRPr>
            </a:lvl1pPr>
          </a:lstStyle>
          <a:p>
            <a:r>
              <a:rPr lang="de-DE" dirty="0" smtClean="0"/>
              <a:t>Tabellentext</a:t>
            </a:r>
            <a:endParaRPr lang="de-DE" dirty="0"/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2"/>
          <p:cNvSpPr>
            <a:spLocks noGrp="1"/>
          </p:cNvSpPr>
          <p:nvPr>
            <p:ph type="body" sz="quarter" idx="11"/>
          </p:nvPr>
        </p:nvSpPr>
        <p:spPr>
          <a:xfrm>
            <a:off x="2" y="2514600"/>
            <a:ext cx="8537574" cy="3200400"/>
          </a:xfrm>
          <a:prstGeom prst="rect">
            <a:avLst/>
          </a:prstGeom>
        </p:spPr>
        <p:txBody>
          <a:bodyPr vert="horz" lIns="254000"/>
          <a:lstStyle>
            <a:lvl1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tx1"/>
                </a:solidFill>
                <a:latin typeface="Lucida Sans Unicode"/>
              </a:defRPr>
            </a:lvl1pPr>
            <a:lvl2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tx1"/>
                </a:solidFill>
                <a:latin typeface="Lucida Sans Unicode"/>
              </a:defRPr>
            </a:lvl2pPr>
            <a:lvl3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accent3"/>
                </a:solidFill>
              </a:defRPr>
            </a:lvl3pPr>
            <a:lvl4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accent3"/>
                </a:solidFill>
              </a:defRPr>
            </a:lvl4pPr>
            <a:lvl5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accent3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3" y="685800"/>
            <a:ext cx="8537574" cy="457200"/>
          </a:xfrm>
          <a:prstGeom prst="rect">
            <a:avLst/>
          </a:prstGeom>
        </p:spPr>
        <p:txBody>
          <a:bodyPr wrap="square" tIns="50800"/>
          <a:lstStyle>
            <a:lvl1pPr marL="533400">
              <a:lnSpc>
                <a:spcPct val="100000"/>
              </a:lnSpc>
              <a:defRPr sz="2400" b="1">
                <a:solidFill>
                  <a:srgbClr val="000000"/>
                </a:solidFill>
                <a:latin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3" name="Bildplatzhalter 8"/>
          <p:cNvSpPr>
            <a:spLocks noGrp="1"/>
          </p:cNvSpPr>
          <p:nvPr>
            <p:ph type="pic" sz="quarter" idx="12"/>
          </p:nvPr>
        </p:nvSpPr>
        <p:spPr>
          <a:xfrm>
            <a:off x="2" y="1143000"/>
            <a:ext cx="9143998" cy="1371600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2"/>
          <p:cNvSpPr>
            <a:spLocks noGrp="1"/>
          </p:cNvSpPr>
          <p:nvPr>
            <p:ph type="body" sz="quarter" idx="11"/>
          </p:nvPr>
        </p:nvSpPr>
        <p:spPr>
          <a:xfrm>
            <a:off x="2" y="4343400"/>
            <a:ext cx="8537574" cy="1371600"/>
          </a:xfrm>
          <a:prstGeom prst="rect">
            <a:avLst/>
          </a:prstGeom>
        </p:spPr>
        <p:txBody>
          <a:bodyPr vert="horz" lIns="254000"/>
          <a:lstStyle>
            <a:lvl1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1pPr>
            <a:lvl2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2pPr>
            <a:lvl3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accent3"/>
                </a:solidFill>
              </a:defRPr>
            </a:lvl3pPr>
            <a:lvl4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accent3"/>
                </a:solidFill>
              </a:defRPr>
            </a:lvl4pPr>
            <a:lvl5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accent3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3" y="685800"/>
            <a:ext cx="8537574" cy="457200"/>
          </a:xfrm>
          <a:prstGeom prst="rect">
            <a:avLst/>
          </a:prstGeom>
        </p:spPr>
        <p:txBody>
          <a:bodyPr wrap="square" tIns="50800"/>
          <a:lstStyle>
            <a:lvl1pPr marL="533400">
              <a:lnSpc>
                <a:spcPct val="100000"/>
              </a:lnSpc>
              <a:defRPr sz="2400" b="1">
                <a:solidFill>
                  <a:srgbClr val="000000"/>
                </a:solidFill>
                <a:latin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0" y="1143000"/>
            <a:ext cx="9144000" cy="3200400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2"/>
          <p:cNvSpPr>
            <a:spLocks noGrp="1"/>
          </p:cNvSpPr>
          <p:nvPr>
            <p:ph type="body" sz="quarter" idx="11"/>
          </p:nvPr>
        </p:nvSpPr>
        <p:spPr>
          <a:xfrm>
            <a:off x="2" y="4343400"/>
            <a:ext cx="8537574" cy="1371600"/>
          </a:xfrm>
          <a:prstGeom prst="rect">
            <a:avLst/>
          </a:prstGeom>
        </p:spPr>
        <p:txBody>
          <a:bodyPr vert="horz" lIns="254000"/>
          <a:lstStyle>
            <a:lvl1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1pPr>
            <a:lvl2pPr marL="57912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rgbClr val="000000"/>
                </a:solidFill>
                <a:latin typeface="Lucida Sans Unicode"/>
              </a:defRPr>
            </a:lvl2pPr>
            <a:lvl3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accent3"/>
                </a:solidFill>
              </a:defRPr>
            </a:lvl3pPr>
            <a:lvl4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accent3"/>
                </a:solidFill>
              </a:defRPr>
            </a:lvl4pPr>
            <a:lvl5pPr marL="57912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/>
              <a:buChar char="•"/>
              <a:defRPr sz="1800">
                <a:solidFill>
                  <a:schemeClr val="accent3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3" y="685800"/>
            <a:ext cx="8537574" cy="457200"/>
          </a:xfrm>
          <a:prstGeom prst="rect">
            <a:avLst/>
          </a:prstGeom>
        </p:spPr>
        <p:txBody>
          <a:bodyPr wrap="square" tIns="50800"/>
          <a:lstStyle>
            <a:lvl1pPr marL="533400">
              <a:lnSpc>
                <a:spcPct val="100000"/>
              </a:lnSpc>
              <a:defRPr sz="2400" b="1">
                <a:solidFill>
                  <a:srgbClr val="000000"/>
                </a:solidFill>
                <a:latin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604838" y="1143000"/>
            <a:ext cx="4800600" cy="3200400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Bild 19" descr="005_INF_001.jp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29" name="Gerade Verbindung 28"/>
          <p:cNvCxnSpPr/>
          <p:nvPr/>
        </p:nvCxnSpPr>
        <p:spPr bwMode="auto">
          <a:xfrm>
            <a:off x="-990600" y="4344988"/>
            <a:ext cx="11220450" cy="1588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/>
        </p:nvCxnSpPr>
        <p:spPr bwMode="auto">
          <a:xfrm>
            <a:off x="-990600" y="1601788"/>
            <a:ext cx="11220450" cy="1588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 bwMode="auto">
          <a:xfrm>
            <a:off x="-990600" y="3429000"/>
            <a:ext cx="11220450" cy="1588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41"/>
          <p:cNvCxnSpPr/>
          <p:nvPr/>
        </p:nvCxnSpPr>
        <p:spPr bwMode="auto">
          <a:xfrm>
            <a:off x="-1464890" y="5877272"/>
            <a:ext cx="11220450" cy="1588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 bwMode="auto">
          <a:xfrm>
            <a:off x="-990600" y="2708920"/>
            <a:ext cx="11220450" cy="1588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/>
        </p:nvCxnSpPr>
        <p:spPr bwMode="auto">
          <a:xfrm>
            <a:off x="-990600" y="1144588"/>
            <a:ext cx="11220450" cy="1588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/>
        </p:nvCxnSpPr>
        <p:spPr bwMode="auto">
          <a:xfrm>
            <a:off x="-990600" y="687388"/>
            <a:ext cx="11220450" cy="1588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Box 45">
            <a:hlinkClick r:id="" action="ppaction://noaction"/>
          </p:cNvPr>
          <p:cNvSpPr txBox="1">
            <a:spLocks noChangeArrowheads="1"/>
          </p:cNvSpPr>
          <p:nvPr/>
        </p:nvSpPr>
        <p:spPr bwMode="auto">
          <a:xfrm>
            <a:off x="8748463" y="-4"/>
            <a:ext cx="432049" cy="174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tIns="50800" bIns="0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  <a:defRPr/>
            </a:pPr>
            <a:fld id="{14250F2A-FD75-C648-9881-23847D42C43D}" type="slidenum">
              <a:rPr lang="de-DE" sz="800" b="1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rPr>
              <a:pPr algn="l">
                <a:spcBef>
                  <a:spcPct val="50000"/>
                </a:spcBef>
                <a:defRPr/>
              </a:pPr>
              <a:t>‹Nr.›</a:t>
            </a:fld>
            <a:endParaRPr lang="de-DE" dirty="0">
              <a:solidFill>
                <a:schemeClr val="tx1"/>
              </a:solidFill>
              <a:latin typeface="Lucida Sans Unicode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8" name="Text Box 48"/>
          <p:cNvSpPr txBox="1">
            <a:spLocks noChangeArrowheads="1"/>
          </p:cNvSpPr>
          <p:nvPr/>
        </p:nvSpPr>
        <p:spPr bwMode="auto">
          <a:xfrm>
            <a:off x="5220072" y="-3"/>
            <a:ext cx="2520280" cy="174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tIns="50800" rIns="0" bIns="0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800" b="1" dirty="0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rPr>
              <a:t>Markus Wolf</a:t>
            </a:r>
            <a:r>
              <a:rPr lang="de-DE" sz="800" b="1" baseline="0" dirty="0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rPr>
              <a:t>       </a:t>
            </a:r>
            <a:r>
              <a:rPr lang="de-DE" sz="800" b="1" dirty="0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rPr>
              <a:t>Bachelorverteidigung</a:t>
            </a:r>
            <a:endParaRPr lang="de-DE" sz="800" b="1" dirty="0">
              <a:solidFill>
                <a:schemeClr val="tx1"/>
              </a:solidFill>
              <a:latin typeface="Lucida Sans Unicode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21" name="Line 46"/>
          <p:cNvSpPr>
            <a:spLocks noChangeShapeType="1"/>
          </p:cNvSpPr>
          <p:nvPr/>
        </p:nvSpPr>
        <p:spPr bwMode="auto">
          <a:xfrm>
            <a:off x="8681591" y="-6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de-DE" dirty="0">
              <a:latin typeface="Lucida Sans Unicode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9" name="Text Box 45">
            <a:hlinkClick r:id="" action="ppaction://noaction"/>
          </p:cNvPr>
          <p:cNvSpPr txBox="1">
            <a:spLocks noChangeArrowheads="1"/>
          </p:cNvSpPr>
          <p:nvPr userDrawn="1"/>
        </p:nvSpPr>
        <p:spPr bwMode="auto">
          <a:xfrm>
            <a:off x="7812360" y="-3"/>
            <a:ext cx="869231" cy="174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tIns="50800" bIns="0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  <a:defRPr/>
            </a:pPr>
            <a:fld id="{E71938D3-295A-4D27-B30F-32D53252921C}" type="datetime1">
              <a:rPr lang="de-DE" sz="800" b="1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rPr>
              <a:pPr algn="l">
                <a:spcBef>
                  <a:spcPct val="50000"/>
                </a:spcBef>
                <a:defRPr/>
              </a:pPr>
              <a:t>06.05.2015</a:t>
            </a:fld>
            <a:endParaRPr lang="de-DE" dirty="0">
              <a:solidFill>
                <a:schemeClr val="tx1"/>
              </a:solidFill>
              <a:latin typeface="Lucida Sans Unicode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4" name="Line 46"/>
          <p:cNvSpPr>
            <a:spLocks noChangeShapeType="1"/>
          </p:cNvSpPr>
          <p:nvPr userDrawn="1"/>
        </p:nvSpPr>
        <p:spPr bwMode="auto">
          <a:xfrm>
            <a:off x="6593532" y="-6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de-DE" dirty="0">
              <a:latin typeface="Lucida Sans Unicode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7" name="Line 46"/>
          <p:cNvSpPr>
            <a:spLocks noChangeShapeType="1"/>
          </p:cNvSpPr>
          <p:nvPr userDrawn="1"/>
        </p:nvSpPr>
        <p:spPr bwMode="auto">
          <a:xfrm>
            <a:off x="7812360" y="-6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de-DE" dirty="0">
              <a:latin typeface="Lucida Sans Unicode"/>
              <a:ea typeface="ヒラギノ角ゴ Pro W3" pitchFamily="-111" charset="-128"/>
              <a:cs typeface="ヒラギノ角ゴ Pro W3" pitchFamily="-111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66" r:id="rId3"/>
    <p:sldLayoutId id="2147483667" r:id="rId4"/>
    <p:sldLayoutId id="2147483668" r:id="rId5"/>
    <p:sldLayoutId id="2147483670" r:id="rId6"/>
    <p:sldLayoutId id="2147483660" r:id="rId7"/>
    <p:sldLayoutId id="2147483661" r:id="rId8"/>
    <p:sldLayoutId id="2147483671" r:id="rId9"/>
  </p:sldLayoutIdLst>
  <p:transition spd="slow" advClick="0" advTm="4000">
    <p:fade/>
  </p:transition>
  <p:timing>
    <p:tnLst>
      <p:par>
        <p:cTn id="1" dur="indefinite" restart="never" nodeType="tmRoot"/>
      </p:par>
    </p:tnLst>
  </p:timing>
  <p:hf sldNum="0" hdr="0" ftr="0"/>
  <p:txStyles>
    <p:titleStyle>
      <a:lvl1pPr algn="l" defTabSz="83820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1300">
          <a:solidFill>
            <a:schemeClr val="tx1"/>
          </a:solidFill>
          <a:latin typeface="+mj-lt"/>
          <a:ea typeface="+mj-ea"/>
          <a:cs typeface="+mj-cs"/>
          <a:sym typeface="Lucida Grande" charset="0"/>
        </a:defRPr>
      </a:lvl1pPr>
      <a:lvl2pPr algn="l" defTabSz="83820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13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charset="0"/>
        </a:defRPr>
      </a:lvl2pPr>
      <a:lvl3pPr algn="l" defTabSz="83820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13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charset="0"/>
        </a:defRPr>
      </a:lvl3pPr>
      <a:lvl4pPr algn="l" defTabSz="83820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13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charset="0"/>
        </a:defRPr>
      </a:lvl4pPr>
      <a:lvl5pPr algn="l" defTabSz="83820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13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charset="0"/>
        </a:defRPr>
      </a:lvl5pPr>
      <a:lvl6pPr marL="457200" algn="l" defTabSz="83820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13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6pPr>
      <a:lvl7pPr marL="914400" algn="l" defTabSz="83820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13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7pPr>
      <a:lvl8pPr marL="1371600" algn="l" defTabSz="83820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13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8pPr>
      <a:lvl9pPr marL="1828800" algn="l" defTabSz="83820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13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9pPr>
    </p:titleStyle>
    <p:bodyStyle>
      <a:lvl1pPr marL="742950" indent="-452438" algn="l" defTabSz="838200" rtl="0" eaLnBrk="1" fontAlgn="base" hangingPunct="1">
        <a:spcBef>
          <a:spcPct val="0"/>
        </a:spcBef>
        <a:spcAft>
          <a:spcPct val="0"/>
        </a:spcAft>
        <a:buSzPct val="171000"/>
        <a:buFont typeface="Lucida Grande" charset="0"/>
        <a:buChar char="•"/>
        <a:defRPr sz="1300">
          <a:solidFill>
            <a:schemeClr val="bg2"/>
          </a:solidFill>
          <a:latin typeface="+mn-lt"/>
          <a:ea typeface="+mn-ea"/>
          <a:cs typeface="+mn-cs"/>
          <a:sym typeface="Lucida Grande" charset="0"/>
        </a:defRPr>
      </a:lvl1pPr>
      <a:lvl2pPr marL="1150938" indent="-452438" algn="l" defTabSz="838200" rtl="0" eaLnBrk="1" fontAlgn="base" hangingPunct="1">
        <a:spcBef>
          <a:spcPct val="0"/>
        </a:spcBef>
        <a:spcAft>
          <a:spcPct val="0"/>
        </a:spcAft>
        <a:buSzPct val="171000"/>
        <a:buFont typeface="Lucida Grande" charset="0"/>
        <a:buChar char="•"/>
        <a:defRPr sz="1300">
          <a:solidFill>
            <a:schemeClr val="bg1"/>
          </a:solidFill>
          <a:latin typeface="+mn-lt"/>
          <a:ea typeface="+mn-ea"/>
          <a:cs typeface="+mn-cs"/>
          <a:sym typeface="Lucida Grande" charset="0"/>
        </a:defRPr>
      </a:lvl2pPr>
      <a:lvl3pPr marL="1558925" indent="-452438" algn="l" defTabSz="838200" rtl="0" eaLnBrk="1" fontAlgn="base" hangingPunct="1">
        <a:spcBef>
          <a:spcPct val="0"/>
        </a:spcBef>
        <a:spcAft>
          <a:spcPct val="0"/>
        </a:spcAft>
        <a:buSzPct val="171000"/>
        <a:buFont typeface="Lucida Grande" charset="0"/>
        <a:buChar char="•"/>
        <a:defRPr sz="1300">
          <a:solidFill>
            <a:schemeClr val="bg1"/>
          </a:solidFill>
          <a:latin typeface="+mn-lt"/>
          <a:ea typeface="+mn-ea"/>
          <a:cs typeface="+mn-cs"/>
          <a:sym typeface="Lucida Grande" charset="0"/>
        </a:defRPr>
      </a:lvl3pPr>
      <a:lvl4pPr marL="1965325" indent="-452438" algn="l" defTabSz="838200" rtl="0" eaLnBrk="1" fontAlgn="base" hangingPunct="1">
        <a:spcBef>
          <a:spcPct val="0"/>
        </a:spcBef>
        <a:spcAft>
          <a:spcPct val="0"/>
        </a:spcAft>
        <a:buSzPct val="171000"/>
        <a:buFont typeface="Lucida Grande" charset="0"/>
        <a:buChar char="•"/>
        <a:defRPr sz="1300">
          <a:solidFill>
            <a:schemeClr val="bg1"/>
          </a:solidFill>
          <a:latin typeface="+mn-lt"/>
          <a:ea typeface="+mn-ea"/>
          <a:cs typeface="+mn-cs"/>
          <a:sym typeface="Lucida Grande" charset="0"/>
        </a:defRPr>
      </a:lvl4pPr>
      <a:lvl5pPr marL="2373313" indent="-452438" algn="l" defTabSz="838200" rtl="0" eaLnBrk="1" fontAlgn="base" hangingPunct="1">
        <a:spcBef>
          <a:spcPct val="0"/>
        </a:spcBef>
        <a:spcAft>
          <a:spcPct val="0"/>
        </a:spcAft>
        <a:buSzPct val="171000"/>
        <a:buFont typeface="Lucida Grande" charset="0"/>
        <a:buChar char="•"/>
        <a:defRPr sz="1300">
          <a:solidFill>
            <a:schemeClr val="bg1"/>
          </a:solidFill>
          <a:latin typeface="+mn-lt"/>
          <a:ea typeface="+mn-ea"/>
          <a:cs typeface="+mn-cs"/>
          <a:sym typeface="Lucida Grande" charset="0"/>
        </a:defRPr>
      </a:lvl5pPr>
      <a:lvl6pPr marL="2830513" indent="-452438" algn="l" defTabSz="83820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1300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6pPr>
      <a:lvl7pPr marL="3287713" indent="-452438" algn="l" defTabSz="83820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1300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7pPr>
      <a:lvl8pPr marL="3744913" indent="-452438" algn="l" defTabSz="83820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1300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8pPr>
      <a:lvl9pPr marL="4202113" indent="-452438" algn="l" defTabSz="83820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1300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 descr="005_INF_00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el 3"/>
          <p:cNvSpPr txBox="1">
            <a:spLocks/>
          </p:cNvSpPr>
          <p:nvPr/>
        </p:nvSpPr>
        <p:spPr bwMode="auto">
          <a:xfrm>
            <a:off x="536575" y="2636912"/>
            <a:ext cx="8001000" cy="144016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50800" rIns="91440" bIns="45720" numCol="1" anchor="b" anchorCtr="0" compatLnSpc="1">
            <a:prstTxWarp prst="textNoShape">
              <a:avLst/>
            </a:prstTxWarp>
          </a:bodyPr>
          <a:lstStyle/>
          <a:p>
            <a:pPr algn="l"/>
            <a:r>
              <a:rPr lang="de-DE" b="1" dirty="0"/>
              <a:t>Entwicklung und Umsetzung einer</a:t>
            </a:r>
          </a:p>
          <a:p>
            <a:pPr algn="l"/>
            <a:r>
              <a:rPr lang="de-DE" b="1" dirty="0"/>
              <a:t>standardkonformen </a:t>
            </a:r>
            <a:r>
              <a:rPr lang="de-DE" b="1" dirty="0" smtClean="0"/>
              <a:t>Kommunikation</a:t>
            </a:r>
          </a:p>
          <a:p>
            <a:pPr algn="l"/>
            <a:r>
              <a:rPr lang="de-DE" b="1" dirty="0" smtClean="0"/>
              <a:t>für Batteriespeicher</a:t>
            </a:r>
            <a:endParaRPr lang="de-DE" b="1" dirty="0" smtClean="0">
              <a:latin typeface="Lucida Sans Unicode"/>
              <a:sym typeface="Lucida Grande" charset="0"/>
            </a:endParaRPr>
          </a:p>
        </p:txBody>
      </p:sp>
      <p:sp>
        <p:nvSpPr>
          <p:cNvPr id="5" name="Titel 3"/>
          <p:cNvSpPr txBox="1">
            <a:spLocks/>
          </p:cNvSpPr>
          <p:nvPr/>
        </p:nvSpPr>
        <p:spPr bwMode="auto">
          <a:xfrm>
            <a:off x="107504" y="4797152"/>
            <a:ext cx="9036496" cy="206084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50800" rIns="91440" bIns="45720" numCol="1" anchor="b" anchorCtr="0" compatLnSpc="1">
            <a:prstTxWarp prst="textNoShape">
              <a:avLst/>
            </a:prstTxWarp>
          </a:bodyPr>
          <a:lstStyle/>
          <a:p>
            <a:pPr lvl="0" algn="l" defTabSz="838200">
              <a:defRPr/>
            </a:pPr>
            <a:r>
              <a:rPr lang="de-DE" sz="2000" b="1" kern="0" dirty="0" smtClean="0">
                <a:solidFill>
                  <a:schemeClr val="accent3">
                    <a:lumMod val="95000"/>
                  </a:schemeClr>
                </a:solidFill>
                <a:latin typeface="Lucida Sans Unicode"/>
                <a:ea typeface="+mj-ea"/>
                <a:cs typeface="+mj-cs"/>
                <a:sym typeface="Lucida Grande" charset="0"/>
              </a:rPr>
              <a:t>	</a:t>
            </a:r>
          </a:p>
          <a:p>
            <a:pPr lvl="0" algn="l" defTabSz="838200">
              <a:defRPr/>
            </a:pPr>
            <a:endParaRPr lang="de-DE" sz="2000" b="1" kern="0" dirty="0">
              <a:solidFill>
                <a:schemeClr val="accent3">
                  <a:lumMod val="95000"/>
                </a:schemeClr>
              </a:solidFill>
              <a:latin typeface="Lucida Sans Unicode"/>
              <a:ea typeface="+mj-ea"/>
              <a:cs typeface="+mj-cs"/>
              <a:sym typeface="Lucida Grande" charset="0"/>
            </a:endParaRPr>
          </a:p>
          <a:p>
            <a:pPr lvl="0" algn="l" defTabSz="838200">
              <a:defRPr/>
            </a:pPr>
            <a:endParaRPr lang="de-DE" sz="2000" b="1" kern="0" dirty="0" smtClean="0">
              <a:solidFill>
                <a:schemeClr val="accent3">
                  <a:lumMod val="95000"/>
                </a:schemeClr>
              </a:solidFill>
              <a:latin typeface="Lucida Sans Unicode"/>
              <a:ea typeface="+mj-ea"/>
              <a:cs typeface="+mj-cs"/>
              <a:sym typeface="Lucida Grande" charset="0"/>
            </a:endParaRPr>
          </a:p>
          <a:p>
            <a:pPr lvl="0" algn="l" defTabSz="838200">
              <a:defRPr/>
            </a:pPr>
            <a:endParaRPr lang="de-DE" sz="2000" b="1" kern="0" dirty="0">
              <a:solidFill>
                <a:schemeClr val="accent3">
                  <a:lumMod val="95000"/>
                </a:schemeClr>
              </a:solidFill>
              <a:latin typeface="Lucida Sans Unicode"/>
              <a:ea typeface="+mj-ea"/>
              <a:cs typeface="+mj-cs"/>
              <a:sym typeface="Lucida Grande" charset="0"/>
            </a:endParaRPr>
          </a:p>
          <a:p>
            <a:pPr lvl="0" algn="l" defTabSz="838200">
              <a:defRPr/>
            </a:pPr>
            <a:endParaRPr lang="de-DE" sz="2000" b="1" kern="0" dirty="0" smtClean="0">
              <a:solidFill>
                <a:schemeClr val="accent3">
                  <a:lumMod val="95000"/>
                </a:schemeClr>
              </a:solidFill>
              <a:latin typeface="Lucida Sans Unicode"/>
              <a:ea typeface="+mj-ea"/>
              <a:cs typeface="+mj-cs"/>
              <a:sym typeface="Lucida Grande" charset="0"/>
            </a:endParaRPr>
          </a:p>
          <a:p>
            <a:pPr lvl="0" algn="l" defTabSz="838200">
              <a:defRPr/>
            </a:pPr>
            <a:endParaRPr lang="de-DE" sz="2000" b="1" kern="0" dirty="0">
              <a:solidFill>
                <a:schemeClr val="accent3">
                  <a:lumMod val="95000"/>
                </a:schemeClr>
              </a:solidFill>
              <a:latin typeface="Lucida Sans Unicode"/>
              <a:ea typeface="+mj-ea"/>
              <a:cs typeface="+mj-cs"/>
              <a:sym typeface="Lucida Grande" charset="0"/>
            </a:endParaRPr>
          </a:p>
          <a:p>
            <a:pPr lvl="0" algn="l" defTabSz="838200">
              <a:defRPr/>
            </a:pPr>
            <a:r>
              <a:rPr lang="de-DE" b="1" kern="0" dirty="0" smtClean="0">
                <a:solidFill>
                  <a:schemeClr val="accent3">
                    <a:lumMod val="95000"/>
                  </a:schemeClr>
                </a:solidFill>
                <a:latin typeface="Lucida Sans Unicode"/>
                <a:ea typeface="+mj-ea"/>
                <a:cs typeface="+mj-cs"/>
                <a:sym typeface="Lucida Grande" charset="0"/>
              </a:rPr>
              <a:t>Verteidigung der Bachelorarbeit</a:t>
            </a:r>
            <a:endParaRPr lang="de-DE" sz="2000" b="1" kern="0" dirty="0" smtClean="0">
              <a:solidFill>
                <a:schemeClr val="accent3">
                  <a:lumMod val="95000"/>
                </a:schemeClr>
              </a:solidFill>
              <a:latin typeface="Lucida Sans Unicode"/>
              <a:ea typeface="+mj-ea"/>
              <a:cs typeface="+mj-cs"/>
              <a:sym typeface="Lucida Grande" charset="0"/>
            </a:endParaRPr>
          </a:p>
          <a:p>
            <a:pPr lvl="0" algn="l" defTabSz="838200">
              <a:defRPr/>
            </a:pPr>
            <a:endParaRPr lang="de-DE" sz="2000" b="1" kern="0" dirty="0" smtClean="0">
              <a:solidFill>
                <a:schemeClr val="accent3">
                  <a:lumMod val="95000"/>
                </a:schemeClr>
              </a:solidFill>
              <a:latin typeface="Lucida Sans Unicode"/>
              <a:ea typeface="+mj-ea"/>
              <a:cs typeface="+mj-cs"/>
              <a:sym typeface="Lucida Grande" charset="0"/>
            </a:endParaRPr>
          </a:p>
          <a:p>
            <a:pPr lvl="0" algn="l" defTabSz="838200">
              <a:defRPr/>
            </a:pPr>
            <a:r>
              <a:rPr lang="de-DE" sz="2000" b="1" kern="0" dirty="0" smtClean="0">
                <a:solidFill>
                  <a:schemeClr val="accent3">
                    <a:lumMod val="95000"/>
                  </a:schemeClr>
                </a:solidFill>
                <a:latin typeface="Lucida Sans Unicode"/>
                <a:ea typeface="+mj-ea"/>
                <a:cs typeface="+mj-cs"/>
                <a:sym typeface="Lucida Grande" charset="0"/>
              </a:rPr>
              <a:t>		  </a:t>
            </a:r>
          </a:p>
          <a:p>
            <a:pPr lvl="0" algn="l" defTabSz="838200">
              <a:defRPr/>
            </a:pPr>
            <a:r>
              <a:rPr lang="de-DE" sz="1600" b="1" kern="0" dirty="0" smtClean="0">
                <a:solidFill>
                  <a:schemeClr val="accent3">
                    <a:lumMod val="95000"/>
                  </a:schemeClr>
                </a:solidFill>
                <a:latin typeface="Lucida Sans Unicode"/>
                <a:ea typeface="+mj-ea"/>
                <a:cs typeface="+mj-cs"/>
                <a:sym typeface="Lucida Grande" charset="0"/>
              </a:rPr>
              <a:t>Markus Wolf</a:t>
            </a:r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Umsetzung</a:t>
            </a:r>
            <a:endParaRPr lang="de-DE" sz="28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99992" y="2204864"/>
            <a:ext cx="4388076" cy="2799060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700596" y="1772816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2000" b="1" dirty="0" smtClean="0"/>
              <a:t>Geschäftsanwendungsfall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600" dirty="0" smtClean="0"/>
              <a:t>Einspeiseprognose einhalten</a:t>
            </a:r>
            <a:endParaRPr lang="de-DE" sz="1400" dirty="0"/>
          </a:p>
        </p:txBody>
      </p:sp>
      <p:sp>
        <p:nvSpPr>
          <p:cNvPr id="9" name="Textfeld 8"/>
          <p:cNvSpPr txBox="1"/>
          <p:nvPr/>
        </p:nvSpPr>
        <p:spPr>
          <a:xfrm>
            <a:off x="700596" y="2764960"/>
            <a:ext cx="362150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2000" b="1" dirty="0" smtClean="0"/>
              <a:t>Randbedingungen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600" dirty="0" smtClean="0"/>
              <a:t>Keine Übertragung der Konfigurationsdatei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600" dirty="0" smtClean="0"/>
              <a:t>Simulation der PV-Anlage durch Modbus Slave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600" dirty="0" smtClean="0"/>
              <a:t>Verwendung der Programmiersprache C++</a:t>
            </a:r>
            <a:endParaRPr lang="de-DE" sz="1400" dirty="0"/>
          </a:p>
        </p:txBody>
      </p:sp>
      <p:sp>
        <p:nvSpPr>
          <p:cNvPr id="10" name="Textfeld 9"/>
          <p:cNvSpPr txBox="1"/>
          <p:nvPr/>
        </p:nvSpPr>
        <p:spPr>
          <a:xfrm>
            <a:off x="700596" y="4987956"/>
            <a:ext cx="428290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2000" b="1" dirty="0" smtClean="0"/>
              <a:t>Umsetzung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600" dirty="0" smtClean="0"/>
              <a:t>Batteriespezifisches Datenmodell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600" dirty="0" smtClean="0"/>
              <a:t>Messwerte / Status abfragen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600" dirty="0" smtClean="0"/>
              <a:t>Sollwerte / Kontrollbefehl vorgeben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600" dirty="0" smtClean="0"/>
              <a:t>Konfiguration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xmlns="" val="1985607577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uiExpand="1" build="allAtOnce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Kommunikationsablauf</a:t>
            </a:r>
            <a:endParaRPr lang="de-DE" sz="28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75656" y="1276332"/>
            <a:ext cx="5760640" cy="560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79816762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dirty="0" smtClean="0"/>
              <a:t>Zusammenfassung - Ergebnis</a:t>
            </a:r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179512" y="5229200"/>
            <a:ext cx="88204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de-DE" sz="1800" b="1" dirty="0" smtClean="0"/>
              <a:t>Der Standard IEC 61850 ermöglicht die Kommunikation mit Batteriespeichern und bietet die Möglichkeit der Integration eines Batteriesystems in ein intelligentes elektrisches Energieversorgungssystem </a:t>
            </a:r>
            <a:endParaRPr lang="de-DE" sz="1800" b="1" dirty="0"/>
          </a:p>
        </p:txBody>
      </p:sp>
      <p:sp>
        <p:nvSpPr>
          <p:cNvPr id="6" name="Textfeld 5"/>
          <p:cNvSpPr txBox="1"/>
          <p:nvPr/>
        </p:nvSpPr>
        <p:spPr>
          <a:xfrm>
            <a:off x="785505" y="3522206"/>
            <a:ext cx="73766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smtClean="0"/>
              <a:t>Anforderungen werden erfüllt </a:t>
            </a:r>
            <a:endParaRPr lang="de-DE" sz="16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smtClean="0"/>
              <a:t>Alle batteriespezifischen Informationen lassen sich abbilden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smtClean="0"/>
              <a:t>Services sind hinreichend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smtClean="0"/>
              <a:t>Konfiguration durch SCL-Dateien möglich </a:t>
            </a:r>
          </a:p>
          <a:p>
            <a:pPr algn="l"/>
            <a:endParaRPr lang="de-DE" sz="1600" dirty="0" smtClean="0"/>
          </a:p>
          <a:p>
            <a:pPr algn="l">
              <a:buFont typeface="Wingdings" pitchFamily="2" charset="2"/>
              <a:buChar char="Ø"/>
            </a:pPr>
            <a:r>
              <a:rPr lang="de-DE" sz="1600" dirty="0" smtClean="0"/>
              <a:t>  Konnte durch die Implementierung und Testumgebung gezeigt werden</a:t>
            </a:r>
            <a:endParaRPr lang="de-DE" sz="1600" dirty="0"/>
          </a:p>
        </p:txBody>
      </p:sp>
      <p:sp>
        <p:nvSpPr>
          <p:cNvPr id="7" name="Textfeld 6"/>
          <p:cNvSpPr txBox="1"/>
          <p:nvPr/>
        </p:nvSpPr>
        <p:spPr>
          <a:xfrm>
            <a:off x="812171" y="1783268"/>
            <a:ext cx="834825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smtClean="0"/>
              <a:t>Identifikation von Anforderungen und Daten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smtClean="0"/>
              <a:t>Entwicklung eines Datenmodells </a:t>
            </a:r>
            <a:endParaRPr lang="de-DE" sz="16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smtClean="0"/>
              <a:t>Auswahl von Services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smtClean="0"/>
              <a:t>Konzeptionierung der Konfiguration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smtClean="0"/>
              <a:t>Umsetzung des Anwendungsfalls „Einspeiseprognose einhalten“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29545" y="1444714"/>
            <a:ext cx="2060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600" b="1" dirty="0" smtClean="0"/>
              <a:t>Zusammenfassung</a:t>
            </a:r>
            <a:endParaRPr lang="de-DE" sz="1600" b="1" dirty="0"/>
          </a:p>
        </p:txBody>
      </p:sp>
      <p:sp>
        <p:nvSpPr>
          <p:cNvPr id="8" name="Textfeld 7"/>
          <p:cNvSpPr txBox="1"/>
          <p:nvPr/>
        </p:nvSpPr>
        <p:spPr>
          <a:xfrm>
            <a:off x="645222" y="3245207"/>
            <a:ext cx="2060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600" b="1" dirty="0" smtClean="0"/>
              <a:t>Ergebnis</a:t>
            </a:r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xmlns="" val="3205090495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7" grpId="0" build="p"/>
      <p:bldP spid="4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3200" dirty="0" smtClean="0"/>
              <a:t>Ausblick</a:t>
            </a:r>
            <a:endParaRPr lang="de-DE" sz="3200" dirty="0"/>
          </a:p>
        </p:txBody>
      </p:sp>
      <p:sp>
        <p:nvSpPr>
          <p:cNvPr id="5" name="Textfeld 4"/>
          <p:cNvSpPr txBox="1"/>
          <p:nvPr/>
        </p:nvSpPr>
        <p:spPr>
          <a:xfrm>
            <a:off x="1187624" y="2132856"/>
            <a:ext cx="68407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itchFamily="34" charset="0"/>
              <a:buChar char="•"/>
            </a:pPr>
            <a:r>
              <a:rPr lang="de-DE" sz="28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de-DE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Informationssicherheit</a:t>
            </a:r>
          </a:p>
          <a:p>
            <a:pPr lvl="1" algn="l">
              <a:buFont typeface="Arial" pitchFamily="34" charset="0"/>
              <a:buChar char="•"/>
            </a:pPr>
            <a:endParaRPr lang="de-DE" sz="3200" dirty="0" smtClean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algn="l">
              <a:buFont typeface="Arial" pitchFamily="34" charset="0"/>
              <a:buChar char="•"/>
            </a:pPr>
            <a:r>
              <a:rPr lang="de-DE" sz="3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de-DE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Serverlogik für IEC 61850</a:t>
            </a:r>
          </a:p>
          <a:p>
            <a:pPr algn="l">
              <a:buFont typeface="Arial" pitchFamily="34" charset="0"/>
              <a:buChar char="•"/>
            </a:pPr>
            <a:endParaRPr lang="de-DE" sz="3200" dirty="0" smtClean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algn="l">
              <a:buFont typeface="Arial" pitchFamily="34" charset="0"/>
              <a:buChar char="•"/>
            </a:pPr>
            <a:r>
              <a:rPr lang="de-DE" sz="3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de-DE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Andere Smart </a:t>
            </a:r>
            <a:r>
              <a:rPr lang="de-DE" sz="3200" b="1" dirty="0" err="1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Grid</a:t>
            </a:r>
            <a:r>
              <a:rPr lang="de-DE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Technologien</a:t>
            </a:r>
            <a:endParaRPr lang="de-DE" sz="32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/>
          </p:nvPr>
        </p:nvSpPr>
        <p:spPr>
          <a:xfrm>
            <a:off x="0" y="2492896"/>
            <a:ext cx="9144000" cy="1656184"/>
          </a:xfrm>
        </p:spPr>
        <p:txBody>
          <a:bodyPr wrap="square" lIns="72000" tIns="72000" rIns="72000" bIns="72000">
            <a:noAutofit/>
          </a:bodyPr>
          <a:lstStyle/>
          <a:p>
            <a:pPr marL="0" algn="ctr"/>
            <a:r>
              <a:rPr lang="de-DE" sz="44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Vielen Dank für </a:t>
            </a:r>
            <a:br>
              <a:rPr lang="de-DE" sz="44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</a:br>
            <a:r>
              <a:rPr lang="de-DE" sz="44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Ihre Aufmerksamkeit!</a:t>
            </a:r>
            <a:endParaRPr lang="de-DE" sz="4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9966500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Konfiguration</a:t>
            </a:r>
            <a:endParaRPr lang="de-DE" sz="280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6090" y="2924944"/>
            <a:ext cx="8920406" cy="1087394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3528" y="1495768"/>
            <a:ext cx="3936508" cy="1130159"/>
          </a:xfrm>
          <a:prstGeom prst="rect">
            <a:avLst/>
          </a:prstGeom>
        </p:spPr>
      </p:pic>
      <p:cxnSp>
        <p:nvCxnSpPr>
          <p:cNvPr id="14" name="Gekrümmte Verbindung 13"/>
          <p:cNvCxnSpPr>
            <a:stCxn id="5" idx="3"/>
            <a:endCxn id="2" idx="0"/>
          </p:cNvCxnSpPr>
          <p:nvPr/>
        </p:nvCxnSpPr>
        <p:spPr bwMode="auto">
          <a:xfrm>
            <a:off x="4260036" y="2060848"/>
            <a:ext cx="316257" cy="864096"/>
          </a:xfrm>
          <a:prstGeom prst="curvedConnector2">
            <a:avLst/>
          </a:prstGeom>
          <a:solidFill>
            <a:srgbClr val="A3331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Textfeld 14"/>
          <p:cNvSpPr txBox="1"/>
          <p:nvPr/>
        </p:nvSpPr>
        <p:spPr>
          <a:xfrm>
            <a:off x="4688090" y="2287373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i="1" dirty="0" smtClean="0">
                <a:solidFill>
                  <a:schemeClr val="accent2">
                    <a:lumMod val="75000"/>
                  </a:schemeClr>
                </a:solidFill>
              </a:rPr>
              <a:t>Besteht aus</a:t>
            </a:r>
            <a:endParaRPr lang="de-DE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683568" y="4869160"/>
            <a:ext cx="1440160" cy="1152128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P</a:t>
            </a:r>
            <a:r>
              <a:rPr kumimoji="0" lang="de-DE" sz="2400" b="0" i="0" u="none" strike="noStrike" cap="none" normalizeH="0" baseline="0" dirty="0" err="1" smtClean="0">
                <a:ln>
                  <a:noFill/>
                </a:ln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arsing</a:t>
            </a:r>
            <a:endParaRPr kumimoji="0" lang="de-DE" sz="2400" b="0" i="0" u="none" strike="noStrike" cap="none" normalizeH="0" baseline="0" dirty="0">
              <a:ln>
                <a:noFill/>
              </a:ln>
              <a:solidFill>
                <a:schemeClr val="accent2">
                  <a:lumMod val="20000"/>
                  <a:lumOff val="80000"/>
                </a:schemeClr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882078" y="4869160"/>
            <a:ext cx="1440160" cy="1152128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err="1" smtClean="0">
                <a:solidFill>
                  <a:schemeClr val="accent2">
                    <a:lumMod val="20000"/>
                    <a:lumOff val="80000"/>
                  </a:schemeClr>
                </a:solidFill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Meta</a:t>
            </a:r>
            <a:endParaRPr lang="de-DE" dirty="0" smtClean="0">
              <a:solidFill>
                <a:schemeClr val="accent2">
                  <a:lumMod val="20000"/>
                  <a:lumOff val="80000"/>
                </a:schemeClr>
              </a:solidFill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 smtClean="0">
                <a:ln>
                  <a:noFill/>
                </a:ln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Modell</a:t>
            </a:r>
            <a:endParaRPr kumimoji="0" lang="de-DE" sz="2400" b="0" i="0" u="none" strike="noStrike" cap="none" normalizeH="0" baseline="0" dirty="0">
              <a:ln>
                <a:noFill/>
              </a:ln>
              <a:solidFill>
                <a:schemeClr val="accent2">
                  <a:lumMod val="20000"/>
                  <a:lumOff val="80000"/>
                </a:schemeClr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6876256" y="4869160"/>
            <a:ext cx="1440160" cy="1152128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2000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Logical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2000" dirty="0" err="1" smtClean="0">
                <a:solidFill>
                  <a:schemeClr val="accent2">
                    <a:lumMod val="20000"/>
                    <a:lumOff val="80000"/>
                  </a:schemeClr>
                </a:solidFill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Node</a:t>
            </a:r>
            <a:endParaRPr lang="de-DE" sz="2000" dirty="0" smtClean="0">
              <a:solidFill>
                <a:schemeClr val="accent2">
                  <a:lumMod val="20000"/>
                  <a:lumOff val="80000"/>
                </a:schemeClr>
              </a:solidFill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000" b="0" i="0" u="none" strike="noStrike" cap="none" normalizeH="0" baseline="0" dirty="0" smtClean="0">
                <a:ln>
                  <a:noFill/>
                </a:ln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LLN0</a:t>
            </a: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accent2">
                  <a:lumMod val="20000"/>
                  <a:lumOff val="80000"/>
                </a:schemeClr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3809458" y="6123135"/>
            <a:ext cx="132921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(C++) Klassen</a:t>
            </a:r>
            <a:endParaRPr lang="de-DE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7245118" y="6121646"/>
            <a:ext cx="70243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Objekt</a:t>
            </a:r>
            <a:endParaRPr lang="de-DE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3" name="Gekrümmte Verbindung 22"/>
          <p:cNvCxnSpPr>
            <a:endCxn id="16" idx="0"/>
          </p:cNvCxnSpPr>
          <p:nvPr/>
        </p:nvCxnSpPr>
        <p:spPr bwMode="auto">
          <a:xfrm rot="5400000">
            <a:off x="1335277" y="4080708"/>
            <a:ext cx="856823" cy="720080"/>
          </a:xfrm>
          <a:prstGeom prst="curvedConnector3">
            <a:avLst>
              <a:gd name="adj1" fmla="val 50000"/>
            </a:avLst>
          </a:prstGeom>
          <a:solidFill>
            <a:srgbClr val="A3331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Gekrümmte Verbindung 26"/>
          <p:cNvCxnSpPr>
            <a:stCxn id="16" idx="3"/>
            <a:endCxn id="17" idx="1"/>
          </p:cNvCxnSpPr>
          <p:nvPr/>
        </p:nvCxnSpPr>
        <p:spPr bwMode="auto">
          <a:xfrm>
            <a:off x="2123728" y="5445224"/>
            <a:ext cx="1758350" cy="12700"/>
          </a:xfrm>
          <a:prstGeom prst="curvedConnector3">
            <a:avLst/>
          </a:prstGeom>
          <a:solidFill>
            <a:srgbClr val="A3331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Gekrümmte Verbindung 28"/>
          <p:cNvCxnSpPr>
            <a:stCxn id="17" idx="3"/>
            <a:endCxn id="18" idx="1"/>
          </p:cNvCxnSpPr>
          <p:nvPr/>
        </p:nvCxnSpPr>
        <p:spPr bwMode="auto">
          <a:xfrm>
            <a:off x="5322238" y="5445224"/>
            <a:ext cx="1554018" cy="12700"/>
          </a:xfrm>
          <a:prstGeom prst="curvedConnector3">
            <a:avLst/>
          </a:prstGeom>
          <a:solidFill>
            <a:srgbClr val="A3331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3" name="Textfeld 32"/>
          <p:cNvSpPr txBox="1"/>
          <p:nvPr/>
        </p:nvSpPr>
        <p:spPr>
          <a:xfrm>
            <a:off x="2553575" y="5189964"/>
            <a:ext cx="1063112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Instanziierung</a:t>
            </a:r>
            <a:endParaRPr lang="de-DE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45242997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17"/>
          <p:cNvSpPr>
            <a:spLocks noGrp="1"/>
          </p:cNvSpPr>
          <p:nvPr>
            <p:ph type="title"/>
          </p:nvPr>
        </p:nvSpPr>
        <p:spPr>
          <a:xfrm>
            <a:off x="2" y="836712"/>
            <a:ext cx="8605837" cy="576064"/>
          </a:xfrm>
          <a:prstGeom prst="rect">
            <a:avLst/>
          </a:prstGeom>
        </p:spPr>
        <p:txBody>
          <a:bodyPr/>
          <a:lstStyle/>
          <a:p>
            <a:r>
              <a:rPr lang="de-DE" sz="3200" dirty="0" smtClean="0"/>
              <a:t>Gliederung</a:t>
            </a:r>
            <a:endParaRPr lang="de-DE" sz="3200" dirty="0"/>
          </a:p>
        </p:txBody>
      </p:sp>
      <p:sp>
        <p:nvSpPr>
          <p:cNvPr id="3" name="Textfeld 2"/>
          <p:cNvSpPr txBox="1"/>
          <p:nvPr/>
        </p:nvSpPr>
        <p:spPr>
          <a:xfrm>
            <a:off x="827584" y="1844824"/>
            <a:ext cx="46805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Problemexposition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Motivation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Konzept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Umsetzung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Zusammenfassung</a:t>
            </a:r>
            <a:endParaRPr lang="de-DE" sz="28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Ausblick</a:t>
            </a:r>
            <a:endParaRPr lang="de-DE" sz="28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Problemexposition</a:t>
            </a:r>
            <a:endParaRPr lang="de-DE" sz="2800" dirty="0"/>
          </a:p>
        </p:txBody>
      </p:sp>
      <p:sp>
        <p:nvSpPr>
          <p:cNvPr id="4" name="Textfeld 3"/>
          <p:cNvSpPr txBox="1"/>
          <p:nvPr/>
        </p:nvSpPr>
        <p:spPr>
          <a:xfrm>
            <a:off x="1001694" y="1971105"/>
            <a:ext cx="6336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 smtClean="0"/>
              <a:t>Ausbau </a:t>
            </a:r>
            <a:r>
              <a:rPr lang="de-DE" dirty="0" smtClean="0"/>
              <a:t>volatiler Erzeugungsstrukturen</a:t>
            </a:r>
            <a:endParaRPr lang="de-DE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 smtClean="0"/>
              <a:t>Bedarf an Speichermöglichkeiten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 smtClean="0"/>
              <a:t>Koordination durch Informations- und Kommunikationstechnik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683568" y="1546424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b="1" dirty="0" smtClean="0"/>
              <a:t>Kontext</a:t>
            </a:r>
            <a:endParaRPr lang="de-DE" b="1" dirty="0"/>
          </a:p>
        </p:txBody>
      </p:sp>
      <p:sp>
        <p:nvSpPr>
          <p:cNvPr id="7" name="Textfeld 6"/>
          <p:cNvSpPr txBox="1"/>
          <p:nvPr/>
        </p:nvSpPr>
        <p:spPr>
          <a:xfrm>
            <a:off x="683568" y="3771181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b="1" dirty="0" smtClean="0"/>
              <a:t>Fragestellung</a:t>
            </a:r>
            <a:endParaRPr lang="de-DE" b="1" dirty="0"/>
          </a:p>
        </p:txBody>
      </p:sp>
      <p:sp>
        <p:nvSpPr>
          <p:cNvPr id="8" name="Textfeld 7"/>
          <p:cNvSpPr txBox="1"/>
          <p:nvPr/>
        </p:nvSpPr>
        <p:spPr>
          <a:xfrm>
            <a:off x="1049318" y="4232846"/>
            <a:ext cx="693330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de-DE" dirty="0" smtClean="0"/>
              <a:t>Eignet sich der Standard IEC 61850 (</a:t>
            </a:r>
            <a:r>
              <a:rPr lang="de-DE" dirty="0" smtClean="0"/>
              <a:t>besser </a:t>
            </a:r>
            <a:r>
              <a:rPr lang="de-DE" dirty="0" smtClean="0"/>
              <a:t>als</a:t>
            </a:r>
          </a:p>
          <a:p>
            <a:pPr algn="l"/>
            <a:r>
              <a:rPr lang="de-DE" dirty="0" smtClean="0"/>
              <a:t>andere </a:t>
            </a:r>
            <a:r>
              <a:rPr lang="de-DE" dirty="0" smtClean="0"/>
              <a:t>Protokolle) </a:t>
            </a:r>
            <a:r>
              <a:rPr lang="de-DE" dirty="0" smtClean="0"/>
              <a:t>zur Kommunikation </a:t>
            </a:r>
          </a:p>
          <a:p>
            <a:pPr algn="l"/>
            <a:r>
              <a:rPr lang="de-DE" dirty="0" smtClean="0"/>
              <a:t>mit Batteriespeichern?</a:t>
            </a:r>
          </a:p>
          <a:p>
            <a:pPr algn="l"/>
            <a:endParaRPr lang="de-DE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de-DE" dirty="0" smtClean="0"/>
              <a:t>Ziel: Integration ins intelligente elektrische </a:t>
            </a:r>
          </a:p>
          <a:p>
            <a:pPr algn="l"/>
            <a:r>
              <a:rPr lang="de-DE" dirty="0" smtClean="0"/>
              <a:t>Energieversorgungssystem</a:t>
            </a:r>
          </a:p>
          <a:p>
            <a:pPr algn="l"/>
            <a:endParaRPr lang="de-DE" dirty="0"/>
          </a:p>
        </p:txBody>
      </p:sp>
    </p:spTree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 build="allAtOnce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Motivation</a:t>
            </a:r>
            <a:endParaRPr lang="de-DE" sz="2800" dirty="0"/>
          </a:p>
        </p:txBody>
      </p:sp>
      <p:sp>
        <p:nvSpPr>
          <p:cNvPr id="5" name="Textfeld 4"/>
          <p:cNvSpPr txBox="1"/>
          <p:nvPr/>
        </p:nvSpPr>
        <p:spPr>
          <a:xfrm>
            <a:off x="820810" y="1628800"/>
            <a:ext cx="71355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b="1" dirty="0" smtClean="0"/>
              <a:t>Dezentralisierung</a:t>
            </a:r>
            <a:endParaRPr lang="de-DE" dirty="0" smtClean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dirty="0" smtClean="0"/>
              <a:t>Zunahme an Netzkomponenten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dirty="0" smtClean="0"/>
              <a:t>Koordination von Akteuren</a:t>
            </a:r>
          </a:p>
          <a:p>
            <a:pPr lvl="1" algn="l"/>
            <a:endParaRPr lang="de-DE" dirty="0" smtClean="0"/>
          </a:p>
          <a:p>
            <a:pPr algn="l"/>
            <a:r>
              <a:rPr lang="de-DE" b="1" dirty="0" smtClean="0"/>
              <a:t>Interoperabilität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dirty="0"/>
              <a:t>Einheitliche Kommunikation von </a:t>
            </a:r>
            <a:r>
              <a:rPr lang="de-DE" dirty="0" smtClean="0"/>
              <a:t>Netzkomponenten (IEC 61850)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de-DE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de-DE" dirty="0" smtClean="0"/>
              <a:t>Kommunikation über IEC 61850 für Batteriespeicher noch nicht Stand der Technik</a:t>
            </a:r>
            <a:endParaRPr lang="de-DE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de-DE" b="1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376012307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anwendungsfael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850" y="2018456"/>
            <a:ext cx="4361900" cy="4839543"/>
          </a:xfrm>
          <a:prstGeom prst="rect">
            <a:avLst/>
          </a:prstGeo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Konzept - Anforderungen</a:t>
            </a:r>
            <a:endParaRPr lang="de-DE" sz="2800" dirty="0"/>
          </a:p>
        </p:txBody>
      </p:sp>
      <p:sp>
        <p:nvSpPr>
          <p:cNvPr id="4" name="Textfeld 3"/>
          <p:cNvSpPr txBox="1"/>
          <p:nvPr/>
        </p:nvSpPr>
        <p:spPr>
          <a:xfrm>
            <a:off x="594055" y="1556792"/>
            <a:ext cx="4168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Geschäftsanwendungsfälle</a:t>
            </a:r>
            <a:endParaRPr lang="de-DE" b="1" dirty="0"/>
          </a:p>
        </p:txBody>
      </p:sp>
      <p:sp>
        <p:nvSpPr>
          <p:cNvPr id="6" name="Textfeld 5"/>
          <p:cNvSpPr txBox="1"/>
          <p:nvPr/>
        </p:nvSpPr>
        <p:spPr>
          <a:xfrm>
            <a:off x="940586" y="2018457"/>
            <a:ext cx="346120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Nutzung mobiler Speicher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Arbitrage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Einspeiseprognose einhalten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Bilanzausgleich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Ausgleich von Spitzenlasten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499992" y="3357829"/>
            <a:ext cx="3775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Systemanwendungsfälle</a:t>
            </a:r>
            <a:endParaRPr lang="de-DE" b="1" dirty="0"/>
          </a:p>
        </p:txBody>
      </p:sp>
      <p:sp>
        <p:nvSpPr>
          <p:cNvPr id="8" name="Textfeld 7"/>
          <p:cNvSpPr txBox="1"/>
          <p:nvPr/>
        </p:nvSpPr>
        <p:spPr>
          <a:xfrm>
            <a:off x="4923705" y="3751178"/>
            <a:ext cx="40952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Messwerte / Status abfragen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Sollwerte / </a:t>
            </a:r>
            <a:r>
              <a:rPr lang="de-DE" sz="1800" dirty="0"/>
              <a:t>Kontrollbefehl</a:t>
            </a:r>
            <a:r>
              <a:rPr lang="de-DE" sz="1800" dirty="0" smtClean="0"/>
              <a:t> vorgeben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Fahrplan / </a:t>
            </a:r>
            <a:r>
              <a:rPr lang="de-DE" sz="1800" dirty="0"/>
              <a:t>Datei </a:t>
            </a:r>
            <a:r>
              <a:rPr lang="de-DE" sz="1800" dirty="0" smtClean="0"/>
              <a:t>senden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Report bei Wertänderung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Konfiguration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de-DE" sz="18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600" dirty="0" smtClean="0"/>
              <a:t>Nichtfunktionale Anforderungen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400" dirty="0" smtClean="0"/>
              <a:t>Interoperabilität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400" dirty="0" smtClean="0"/>
              <a:t>Routing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400" dirty="0" smtClean="0"/>
              <a:t>Kapselung</a:t>
            </a:r>
          </a:p>
        </p:txBody>
      </p:sp>
      <p:sp>
        <p:nvSpPr>
          <p:cNvPr id="11" name="Eingekerbter Richtungspfeil 10"/>
          <p:cNvSpPr/>
          <p:nvPr/>
        </p:nvSpPr>
        <p:spPr bwMode="auto">
          <a:xfrm rot="2797509">
            <a:off x="4690575" y="2416672"/>
            <a:ext cx="584399" cy="864096"/>
          </a:xfrm>
          <a:prstGeom prst="chevron">
            <a:avLst/>
          </a:prstGeom>
          <a:solidFill>
            <a:schemeClr val="accent6"/>
          </a:solidFill>
          <a:ln w="9525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3" name="Eingekerbter Richtungspfeil 12"/>
          <p:cNvSpPr/>
          <p:nvPr/>
        </p:nvSpPr>
        <p:spPr bwMode="auto">
          <a:xfrm rot="10320337">
            <a:off x="3699073" y="4657958"/>
            <a:ext cx="584399" cy="864096"/>
          </a:xfrm>
          <a:prstGeom prst="chevron">
            <a:avLst/>
          </a:prstGeom>
          <a:solidFill>
            <a:schemeClr val="accent6"/>
          </a:solidFill>
          <a:ln w="9525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781521" y="4508029"/>
            <a:ext cx="2234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I</a:t>
            </a:r>
            <a:r>
              <a:rPr lang="de-DE" b="1" dirty="0" smtClean="0"/>
              <a:t>nformationen</a:t>
            </a:r>
            <a:endParaRPr lang="de-DE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997545" y="4942001"/>
            <a:ext cx="23999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Status / Modus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Messwerte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Steuerung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762184" y="2018457"/>
            <a:ext cx="2214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 smtClean="0">
                <a:solidFill>
                  <a:schemeClr val="tx2">
                    <a:lumMod val="75000"/>
                  </a:schemeClr>
                </a:solidFill>
              </a:rPr>
              <a:t>Anforderungsanalyse</a:t>
            </a:r>
            <a:endParaRPr lang="de-DE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3301528" y="4282964"/>
            <a:ext cx="14606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 smtClean="0">
                <a:solidFill>
                  <a:schemeClr val="tx2">
                    <a:lumMod val="75000"/>
                  </a:schemeClr>
                </a:solidFill>
              </a:rPr>
              <a:t>Datenanalyse</a:t>
            </a:r>
            <a:endParaRPr lang="de-DE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72148042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uiExpand="1" build="p"/>
      <p:bldP spid="7" grpId="0"/>
      <p:bldP spid="8" grpId="0" uiExpand="1" build="p"/>
      <p:bldP spid="11" grpId="0" animBg="1"/>
      <p:bldP spid="13" grpId="0" animBg="1"/>
      <p:bldP spid="15" grpId="0"/>
      <p:bldP spid="16" grpId="0"/>
      <p:bldP spid="14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lenplatzhalt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3688465510"/>
              </p:ext>
            </p:extLst>
          </p:nvPr>
        </p:nvGraphicFramePr>
        <p:xfrm>
          <a:off x="899592" y="1988840"/>
          <a:ext cx="7560841" cy="324341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tableStyleId>{08FB837D-C827-4EFA-A057-4D05807E0F7C}</a:tableStyleId>
              </a:tblPr>
              <a:tblGrid>
                <a:gridCol w="1834388"/>
                <a:gridCol w="1042744"/>
                <a:gridCol w="903286"/>
                <a:gridCol w="1260141"/>
                <a:gridCol w="1260141"/>
                <a:gridCol w="1260141"/>
              </a:tblGrid>
              <a:tr h="522899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de-DE" sz="1100" dirty="0">
                        <a:latin typeface="Lucida Sans Unicode"/>
                      </a:endParaRPr>
                    </a:p>
                  </a:txBody>
                  <a:tcPr>
                    <a:lnR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sz="1600" dirty="0" err="1" smtClean="0">
                          <a:latin typeface="Lucida Sans Unicode"/>
                        </a:rPr>
                        <a:t>Feldbus</a:t>
                      </a:r>
                      <a:endParaRPr lang="de-DE" sz="1600" dirty="0">
                        <a:latin typeface="Lucida Sans Unicode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sz="1600" dirty="0" smtClean="0">
                          <a:latin typeface="Lucida Sans Unicode"/>
                        </a:rPr>
                        <a:t>DNP3</a:t>
                      </a:r>
                      <a:endParaRPr lang="de-DE" sz="1600" dirty="0">
                        <a:latin typeface="Lucida Sans Unicode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sz="1600" dirty="0" err="1" smtClean="0">
                          <a:latin typeface="Lucida Sans Unicode"/>
                        </a:rPr>
                        <a:t>Modbus</a:t>
                      </a:r>
                      <a:r>
                        <a:rPr lang="de-DE" sz="1600" dirty="0" smtClean="0">
                          <a:latin typeface="Lucida Sans Unicode"/>
                        </a:rPr>
                        <a:t> TCP</a:t>
                      </a:r>
                      <a:endParaRPr lang="de-DE" sz="1600" dirty="0">
                        <a:latin typeface="Lucida Sans Unicode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sz="1600" dirty="0" smtClean="0">
                          <a:latin typeface="Lucida Sans Unicode"/>
                        </a:rPr>
                        <a:t>IEC 60870</a:t>
                      </a:r>
                      <a:endParaRPr lang="de-DE" sz="1600" dirty="0">
                        <a:latin typeface="Lucida Sans Unicode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sz="1600" dirty="0" smtClean="0">
                          <a:latin typeface="Lucida Sans Unicode"/>
                        </a:rPr>
                        <a:t>IEC 61850</a:t>
                      </a:r>
                      <a:endParaRPr lang="de-DE" sz="1600" dirty="0">
                        <a:latin typeface="Lucida Sans Unicode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73099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de-DE" sz="1600" dirty="0" smtClean="0">
                          <a:latin typeface="Lucida Sans Unicode" pitchFamily="34" charset="0"/>
                          <a:cs typeface="Lucida Sans Unicode" pitchFamily="34" charset="0"/>
                        </a:rPr>
                        <a:t>Messwert 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de-DE" sz="1600" dirty="0" smtClean="0">
                          <a:latin typeface="Lucida Sans Unicode" pitchFamily="34" charset="0"/>
                          <a:cs typeface="Lucida Sans Unicode" pitchFamily="34" charset="0"/>
                        </a:rPr>
                        <a:t>übertragen</a:t>
                      </a:r>
                      <a:endParaRPr lang="de-DE" sz="1600" dirty="0">
                        <a:latin typeface="Lucida Sans Unicode" pitchFamily="34" charset="0"/>
                        <a:cs typeface="Lucida Sans Unicode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</a:tr>
              <a:tr h="49794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de-DE" sz="1600" dirty="0" smtClean="0">
                          <a:latin typeface="Lucida Sans Unicode"/>
                        </a:rPr>
                        <a:t>Reports</a:t>
                      </a:r>
                      <a:endParaRPr lang="de-DE" sz="1600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--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--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</a:tr>
              <a:tr h="504056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de-DE" sz="1600" dirty="0" smtClean="0">
                          <a:latin typeface="Lucida Sans Unicode"/>
                        </a:rPr>
                        <a:t>Fahrplan senden</a:t>
                      </a:r>
                      <a:endParaRPr lang="de-DE" sz="1600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○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○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○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</a:tr>
              <a:tr h="504056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de-DE" sz="1600" dirty="0" smtClean="0">
                          <a:latin typeface="Lucida Sans Unicode"/>
                        </a:rPr>
                        <a:t>Konfiguration</a:t>
                      </a:r>
                      <a:endParaRPr lang="de-DE" sz="1600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--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--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--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--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</a:tr>
              <a:tr h="473099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de-DE" sz="1600" dirty="0" smtClean="0">
                          <a:latin typeface="Lucida Sans Unicode"/>
                        </a:rPr>
                        <a:t>Nichtfunktionale Anforderungen</a:t>
                      </a:r>
                      <a:endParaRPr lang="de-DE" sz="1600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-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○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○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○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de-DE" b="1" dirty="0" smtClean="0">
                          <a:latin typeface="Lucida Sans Unicode"/>
                        </a:rPr>
                        <a:t>++</a:t>
                      </a:r>
                      <a:endParaRPr lang="de-DE" b="1" dirty="0">
                        <a:latin typeface="Lucida Sans Unicode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echteck 8"/>
          <p:cNvSpPr/>
          <p:nvPr/>
        </p:nvSpPr>
        <p:spPr bwMode="auto">
          <a:xfrm>
            <a:off x="827584" y="2564904"/>
            <a:ext cx="7709993" cy="57912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801443" y="3144024"/>
            <a:ext cx="7709993" cy="501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4" name="Rechteck 13"/>
          <p:cNvSpPr/>
          <p:nvPr/>
        </p:nvSpPr>
        <p:spPr bwMode="auto">
          <a:xfrm>
            <a:off x="801442" y="3645024"/>
            <a:ext cx="7709993" cy="501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801441" y="4146024"/>
            <a:ext cx="7709993" cy="501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827584" y="4647024"/>
            <a:ext cx="7709993" cy="65418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Konzept - Lösungsansätze</a:t>
            </a:r>
            <a:endParaRPr lang="de-DE" sz="2800" dirty="0"/>
          </a:p>
        </p:txBody>
      </p:sp>
      <p:sp>
        <p:nvSpPr>
          <p:cNvPr id="5" name="Textfeld 4"/>
          <p:cNvSpPr txBox="1"/>
          <p:nvPr/>
        </p:nvSpPr>
        <p:spPr>
          <a:xfrm>
            <a:off x="846808" y="2257127"/>
            <a:ext cx="1117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 smtClean="0">
                <a:solidFill>
                  <a:schemeClr val="bg1">
                    <a:lumMod val="95000"/>
                  </a:schemeClr>
                </a:solidFill>
              </a:rPr>
              <a:t>Anforderung</a:t>
            </a:r>
            <a:endParaRPr lang="de-DE" sz="1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1696430" y="1920091"/>
            <a:ext cx="1059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smtClean="0">
                <a:solidFill>
                  <a:schemeClr val="bg1">
                    <a:lumMod val="95000"/>
                  </a:schemeClr>
                </a:solidFill>
              </a:rPr>
              <a:t>Protokoll /</a:t>
            </a:r>
          </a:p>
          <a:p>
            <a:r>
              <a:rPr lang="de-DE" sz="1400" b="1" dirty="0" smtClean="0">
                <a:solidFill>
                  <a:schemeClr val="bg1">
                    <a:lumMod val="95000"/>
                  </a:schemeClr>
                </a:solidFill>
              </a:rPr>
              <a:t>          Bus</a:t>
            </a:r>
            <a:endParaRPr lang="de-DE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10609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100" advClick="0" advTm="4000">
        <p:cut/>
      </p:transition>
    </mc:Choice>
    <mc:Fallback>
      <p:transition advClick="0" advTm="4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4" grpId="0" animBg="1"/>
      <p:bldP spid="15" grpId="0" animBg="1"/>
      <p:bldP spid="16" grpId="0" animBg="1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Konzept - Datenmodell</a:t>
            </a:r>
            <a:endParaRPr lang="de-DE" sz="2800" dirty="0"/>
          </a:p>
        </p:txBody>
      </p:sp>
      <p:sp>
        <p:nvSpPr>
          <p:cNvPr id="4" name="Textfeld 3"/>
          <p:cNvSpPr txBox="1"/>
          <p:nvPr/>
        </p:nvSpPr>
        <p:spPr>
          <a:xfrm>
            <a:off x="976737" y="1916832"/>
            <a:ext cx="75608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2000" b="1" dirty="0" smtClean="0"/>
              <a:t>Entwicklung eines formalen Datenmodells</a:t>
            </a:r>
          </a:p>
          <a:p>
            <a:pPr algn="l"/>
            <a:r>
              <a:rPr lang="de-DE" sz="2000" b="1" dirty="0" smtClean="0"/>
              <a:t>aus Definitionen im Standard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800" i="1" dirty="0" smtClean="0"/>
              <a:t>Meta-Modell als Datenstrukturgrundlage</a:t>
            </a:r>
            <a:endParaRPr lang="de-DE" sz="1800" dirty="0" smtClean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800" dirty="0" smtClean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800" dirty="0" smtClean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800" dirty="0"/>
          </a:p>
          <a:p>
            <a:pPr algn="l"/>
            <a:r>
              <a:rPr lang="de-DE" sz="2000" b="1" dirty="0" smtClean="0"/>
              <a:t>Batteriespezifisches Datenmodell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sz="1800" dirty="0" smtClean="0"/>
              <a:t>Auf Meta-Modell aufbauend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sz="1800" dirty="0" smtClean="0"/>
              <a:t>Speicherung systemrelevanter Daten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sz="1800" dirty="0" smtClean="0"/>
              <a:t>Auswahl notwendiger Services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de-DE" sz="1800" i="1" dirty="0" smtClean="0"/>
              <a:t>Standardkonformes Datenmodell </a:t>
            </a:r>
            <a:r>
              <a:rPr lang="de-DE" sz="1800" i="1" dirty="0"/>
              <a:t>für </a:t>
            </a:r>
            <a:r>
              <a:rPr lang="de-DE" sz="1800" i="1" dirty="0" smtClean="0"/>
              <a:t>Batteriespeicher</a:t>
            </a:r>
            <a:endParaRPr lang="de-DE" sz="1800" i="1" dirty="0"/>
          </a:p>
        </p:txBody>
      </p:sp>
      <p:pic>
        <p:nvPicPr>
          <p:cNvPr id="6" name="Grafik 5" descr="umlovervie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3284984"/>
            <a:ext cx="6516216" cy="335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61538587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Konzept - Datenmodell</a:t>
            </a:r>
            <a:endParaRPr lang="de-DE" sz="28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1773236" y="5524281"/>
            <a:ext cx="6471709" cy="759092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 err="1" smtClean="0">
                <a:ln>
                  <a:noFill/>
                </a:ln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Meta</a:t>
            </a:r>
            <a:r>
              <a:rPr kumimoji="0" lang="de-DE" sz="2400" b="0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 </a:t>
            </a: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M</a:t>
            </a:r>
            <a:r>
              <a:rPr kumimoji="0" lang="de-DE" sz="2400" b="0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odell</a:t>
            </a:r>
            <a:endParaRPr kumimoji="0" lang="de-DE" sz="2400" b="0" i="0" u="none" strike="noStrike" cap="none" normalizeH="0" baseline="0" dirty="0">
              <a:ln>
                <a:noFill/>
              </a:ln>
              <a:solidFill>
                <a:schemeClr val="tx2">
                  <a:lumMod val="20000"/>
                  <a:lumOff val="80000"/>
                </a:schemeClr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1691680" y="1754716"/>
            <a:ext cx="6553265" cy="379546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Lucida Grande CY" pitchFamily="-111" charset="-52"/>
                <a:ea typeface="ヒラギノ角ゴ Pro W3" pitchFamily="-111" charset="-128"/>
                <a:cs typeface="ヒラギノ角ゴ Pro W3" pitchFamily="-111" charset="-128"/>
              </a:rPr>
              <a:t>Services</a:t>
            </a:r>
            <a:endParaRPr kumimoji="0" lang="de-DE" sz="2400" b="0" i="0" u="none" strike="noStrike" cap="none" normalizeH="0" baseline="0" dirty="0">
              <a:ln>
                <a:noFill/>
              </a:ln>
              <a:solidFill>
                <a:schemeClr val="tx2">
                  <a:lumMod val="20000"/>
                  <a:lumOff val="80000"/>
                </a:schemeClr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9" name="Geschweifte Klammer links 8"/>
          <p:cNvSpPr/>
          <p:nvPr/>
        </p:nvSpPr>
        <p:spPr bwMode="auto">
          <a:xfrm>
            <a:off x="1113827" y="1754716"/>
            <a:ext cx="659410" cy="4528656"/>
          </a:xfrm>
          <a:prstGeom prst="leftBrace">
            <a:avLst>
              <a:gd name="adj1" fmla="val 94245"/>
              <a:gd name="adj2" fmla="val 50293"/>
            </a:avLst>
          </a:prstGeom>
          <a:solidFill>
            <a:schemeClr val="accent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70695" y="3832322"/>
            <a:ext cx="92044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tx2">
                    <a:lumMod val="75000"/>
                  </a:schemeClr>
                </a:solidFill>
              </a:rPr>
              <a:t>ACSI</a:t>
            </a:r>
            <a:endParaRPr lang="de-DE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Grafik 10" descr="datenobjek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2243013"/>
            <a:ext cx="5292107" cy="317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58917561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le 9"/>
          <p:cNvGraphicFramePr>
            <a:graphicFrameLocks noGrp="1"/>
          </p:cNvGraphicFramePr>
          <p:nvPr/>
        </p:nvGraphicFramePr>
        <p:xfrm>
          <a:off x="6017298" y="4523182"/>
          <a:ext cx="2520279" cy="1556052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1338897"/>
                <a:gridCol w="1181382"/>
              </a:tblGrid>
              <a:tr h="396764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>
                          <a:latin typeface="Arial" pitchFamily="34" charset="0"/>
                          <a:cs typeface="Arial" pitchFamily="34" charset="0"/>
                        </a:rPr>
                        <a:t>Transport</a:t>
                      </a:r>
                      <a:endParaRPr lang="de-DE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>
                          <a:latin typeface="Arial" pitchFamily="34" charset="0"/>
                          <a:cs typeface="Arial" pitchFamily="34" charset="0"/>
                        </a:rPr>
                        <a:t>TCP</a:t>
                      </a:r>
                      <a:endParaRPr lang="de-DE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21874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>
                          <a:latin typeface="Arial" pitchFamily="34" charset="0"/>
                          <a:cs typeface="Arial" pitchFamily="34" charset="0"/>
                        </a:rPr>
                        <a:t>Network</a:t>
                      </a:r>
                      <a:endParaRPr lang="de-DE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>
                          <a:latin typeface="Arial" pitchFamily="34" charset="0"/>
                          <a:cs typeface="Arial" pitchFamily="34" charset="0"/>
                        </a:rPr>
                        <a:t>IP</a:t>
                      </a:r>
                      <a:endParaRPr lang="de-DE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96764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>
                          <a:latin typeface="Arial" pitchFamily="34" charset="0"/>
                          <a:cs typeface="Arial" pitchFamily="34" charset="0"/>
                        </a:rPr>
                        <a:t>Data Link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 smtClean="0">
                          <a:latin typeface="Arial" pitchFamily="34" charset="0"/>
                          <a:cs typeface="Arial" pitchFamily="34" charset="0"/>
                        </a:rPr>
                        <a:t>Ethernet</a:t>
                      </a:r>
                      <a:endParaRPr lang="de-DE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96764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>
                          <a:latin typeface="Arial" pitchFamily="34" charset="0"/>
                          <a:cs typeface="Arial" pitchFamily="34" charset="0"/>
                        </a:rPr>
                        <a:t>Physical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" y="764704"/>
            <a:ext cx="8537574" cy="504056"/>
          </a:xfrm>
        </p:spPr>
        <p:txBody>
          <a:bodyPr/>
          <a:lstStyle/>
          <a:p>
            <a:r>
              <a:rPr lang="de-DE" sz="2800" dirty="0" smtClean="0"/>
              <a:t>Konzept – Konfiguration und Mapping</a:t>
            </a:r>
            <a:endParaRPr lang="de-DE" sz="2800" dirty="0"/>
          </a:p>
        </p:txBody>
      </p:sp>
      <p:sp>
        <p:nvSpPr>
          <p:cNvPr id="5" name="Textfeld 4"/>
          <p:cNvSpPr txBox="1"/>
          <p:nvPr/>
        </p:nvSpPr>
        <p:spPr>
          <a:xfrm>
            <a:off x="519179" y="1823333"/>
            <a:ext cx="5033750" cy="338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2000" b="1" dirty="0" smtClean="0"/>
              <a:t>Konfiguration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Besonderheit des </a:t>
            </a:r>
            <a:r>
              <a:rPr lang="de-DE" sz="1800" dirty="0" smtClean="0"/>
              <a:t>Standards</a:t>
            </a:r>
            <a:endParaRPr lang="de-DE" sz="1800" dirty="0" smtClean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SCL-Datei </a:t>
            </a:r>
            <a:r>
              <a:rPr lang="de-DE" sz="1800" dirty="0" smtClean="0"/>
              <a:t>definiert Datenstrukturen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Instanziierung spezieller Datenobjekte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de-DE" dirty="0"/>
          </a:p>
          <a:p>
            <a:pPr algn="l"/>
            <a:r>
              <a:rPr lang="de-DE" sz="2000" b="1" dirty="0" smtClean="0"/>
              <a:t>Übersetzen des ACSI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Beliebige Übertragungsformen möglich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MMS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Etablierter Standard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de-DE" sz="1800" dirty="0" smtClean="0"/>
              <a:t>Definiertes Mapping </a:t>
            </a:r>
            <a:endParaRPr lang="de-DE" sz="1800" dirty="0"/>
          </a:p>
          <a:p>
            <a:pPr algn="l"/>
            <a:endParaRPr lang="de-DE" dirty="0"/>
          </a:p>
        </p:txBody>
      </p:sp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xmlns="" val="3238662606"/>
              </p:ext>
            </p:extLst>
          </p:nvPr>
        </p:nvGraphicFramePr>
        <p:xfrm>
          <a:off x="5998808" y="1823332"/>
          <a:ext cx="2529253" cy="2541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m 7"/>
          <p:cNvGraphicFramePr/>
          <p:nvPr>
            <p:extLst>
              <p:ext uri="{D42A27DB-BD31-4B8C-83A1-F6EECF244321}">
                <p14:modId xmlns:p14="http://schemas.microsoft.com/office/powerpoint/2010/main" xmlns="" val="4039687409"/>
              </p:ext>
            </p:extLst>
          </p:nvPr>
        </p:nvGraphicFramePr>
        <p:xfrm>
          <a:off x="5998808" y="2348880"/>
          <a:ext cx="2649194" cy="23977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1" name="Tabelle 10"/>
          <p:cNvGraphicFramePr>
            <a:graphicFrameLocks noGrp="1"/>
          </p:cNvGraphicFramePr>
          <p:nvPr/>
        </p:nvGraphicFramePr>
        <p:xfrm>
          <a:off x="6017298" y="4930368"/>
          <a:ext cx="2529253" cy="37084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252925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>
                          <a:latin typeface="Arial" pitchFamily="34" charset="0"/>
                          <a:cs typeface="Arial" pitchFamily="34" charset="0"/>
                        </a:rPr>
                        <a:t>Ethernet</a:t>
                      </a:r>
                      <a:endParaRPr lang="de-DE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993040790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8" grpId="0">
        <p:bldAsOne/>
      </p:bldGraphic>
    </p:bldLst>
  </p:timing>
</p:sld>
</file>

<file path=ppt/theme/theme1.xml><?xml version="1.0" encoding="utf-8"?>
<a:theme xmlns:a="http://schemas.openxmlformats.org/drawingml/2006/main" name="Ovgu_INF">
  <a:themeElements>
    <a:clrScheme name="Benutzerdefiniert 32">
      <a:dk1>
        <a:srgbClr val="000000"/>
      </a:dk1>
      <a:lt1>
        <a:srgbClr val="FFFFFF"/>
      </a:lt1>
      <a:dk2>
        <a:srgbClr val="0068B4"/>
      </a:dk2>
      <a:lt2>
        <a:srgbClr val="5D8EA6"/>
      </a:lt2>
      <a:accent1>
        <a:srgbClr val="7A003F"/>
      </a:accent1>
      <a:accent2>
        <a:srgbClr val="0068B4"/>
      </a:accent2>
      <a:accent3>
        <a:srgbClr val="FFFFFF"/>
      </a:accent3>
      <a:accent4>
        <a:srgbClr val="000000"/>
      </a:accent4>
      <a:accent5>
        <a:srgbClr val="9EC7FF"/>
      </a:accent5>
      <a:accent6>
        <a:srgbClr val="0068B4"/>
      </a:accent6>
      <a:hlink>
        <a:srgbClr val="7A003F"/>
      </a:hlink>
      <a:folHlink>
        <a:srgbClr val="F39100"/>
      </a:folHlink>
    </a:clrScheme>
    <a:fontScheme name="Musterseite">
      <a:majorFont>
        <a:latin typeface="Lucida Grande"/>
        <a:ea typeface="ヒラギノ角ゴ Pro W3"/>
        <a:cs typeface="ヒラギノ角ゴ Pro W3"/>
      </a:majorFont>
      <a:minorFont>
        <a:latin typeface="Lucida Sans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A33316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Lucida Grande CY" pitchFamily="-111" charset="-52"/>
            <a:ea typeface="ヒラギノ角ゴ Pro W3" pitchFamily="-111" charset="-128"/>
            <a:cs typeface="ヒラギノ角ゴ Pro W3" pitchFamily="-11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A33316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Lucida Grande CY" pitchFamily="-111" charset="-52"/>
            <a:ea typeface="ヒラギノ角ゴ Pro W3" pitchFamily="-111" charset="-128"/>
            <a:cs typeface="ヒラギノ角ゴ Pro W3" pitchFamily="-111" charset="-128"/>
          </a:defRPr>
        </a:defPPr>
      </a:lstStyle>
    </a:lnDef>
  </a:objectDefaults>
  <a:extraClrSchemeLst>
    <a:extraClrScheme>
      <a:clrScheme name="Musterseite 1">
        <a:dk1>
          <a:srgbClr val="000000"/>
        </a:dk1>
        <a:lt1>
          <a:srgbClr val="FFFFFF"/>
        </a:lt1>
        <a:dk2>
          <a:srgbClr val="3C3C3C"/>
        </a:dk2>
        <a:lt2>
          <a:srgbClr val="808080"/>
        </a:lt2>
        <a:accent1>
          <a:srgbClr val="A7171A"/>
        </a:accent1>
        <a:accent2>
          <a:srgbClr val="642C29"/>
        </a:accent2>
        <a:accent3>
          <a:srgbClr val="FFFFFF"/>
        </a:accent3>
        <a:accent4>
          <a:srgbClr val="000000"/>
        </a:accent4>
        <a:accent5>
          <a:srgbClr val="D0ABAB"/>
        </a:accent5>
        <a:accent6>
          <a:srgbClr val="5A2724"/>
        </a:accent6>
        <a:hlink>
          <a:srgbClr val="C31924"/>
        </a:hlink>
        <a:folHlink>
          <a:srgbClr val="DBC14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Ovgu_INF</Template>
  <TotalTime>0</TotalTime>
  <Words>402</Words>
  <Application>Microsoft Office PowerPoint</Application>
  <PresentationFormat>Bildschirmpräsentation (4:3)</PresentationFormat>
  <Paragraphs>204</Paragraphs>
  <Slides>15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6" baseType="lpstr">
      <vt:lpstr>Ovgu_INF</vt:lpstr>
      <vt:lpstr>Folie 1</vt:lpstr>
      <vt:lpstr>Gliederung</vt:lpstr>
      <vt:lpstr>Problemexposition</vt:lpstr>
      <vt:lpstr>Motivation</vt:lpstr>
      <vt:lpstr>Konzept - Anforderungen</vt:lpstr>
      <vt:lpstr>Konzept - Lösungsansätze</vt:lpstr>
      <vt:lpstr>Konzept - Datenmodell</vt:lpstr>
      <vt:lpstr>Konzept - Datenmodell</vt:lpstr>
      <vt:lpstr>Konzept – Konfiguration und Mapping</vt:lpstr>
      <vt:lpstr>Umsetzung</vt:lpstr>
      <vt:lpstr>Kommunikationsablauf</vt:lpstr>
      <vt:lpstr>Zusammenfassung - Ergebnis</vt:lpstr>
      <vt:lpstr>Ausblick</vt:lpstr>
      <vt:lpstr>Vielen Dank für  Ihre Aufmerksamkeit!</vt:lpstr>
      <vt:lpstr>Konfiguration</vt:lpstr>
    </vt:vector>
  </TitlesOfParts>
  <Company>Fraunhofer IFF</Company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Wolf, Markus</dc:creator>
  <cp:lastModifiedBy>Markus</cp:lastModifiedBy>
  <cp:revision>144</cp:revision>
  <cp:lastPrinted>2015-05-05T09:52:58Z</cp:lastPrinted>
  <dcterms:created xsi:type="dcterms:W3CDTF">2015-04-20T09:58:21Z</dcterms:created>
  <dcterms:modified xsi:type="dcterms:W3CDTF">2015-05-06T14:15:32Z</dcterms:modified>
</cp:coreProperties>
</file>

<file path=docProps/thumbnail.jpeg>
</file>